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66" r:id="rId4"/>
    <p:sldId id="262" r:id="rId5"/>
    <p:sldId id="310" r:id="rId6"/>
    <p:sldId id="271" r:id="rId7"/>
    <p:sldId id="267" r:id="rId8"/>
    <p:sldId id="278" r:id="rId9"/>
    <p:sldId id="268" r:id="rId10"/>
    <p:sldId id="311" r:id="rId11"/>
    <p:sldId id="312" r:id="rId12"/>
    <p:sldId id="279" r:id="rId13"/>
    <p:sldId id="292" r:id="rId14"/>
    <p:sldId id="317" r:id="rId15"/>
    <p:sldId id="318" r:id="rId16"/>
    <p:sldId id="303" r:id="rId17"/>
    <p:sldId id="306" r:id="rId18"/>
    <p:sldId id="309" r:id="rId19"/>
    <p:sldId id="295" r:id="rId20"/>
    <p:sldId id="289" r:id="rId21"/>
    <p:sldId id="315" r:id="rId22"/>
    <p:sldId id="314" r:id="rId23"/>
    <p:sldId id="31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15363" name="Picture 3" descr="C:\Users\admin\Desktop\874a6882d20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869673"/>
            <a:ext cx="3242713" cy="4384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ЛОГОРИТМИЧЕСКИЕ ЗАНЯТИЯ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ДЕТСКОМ САДУ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869673"/>
            <a:ext cx="2736304" cy="2848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5"/>
            <a:ext cx="8929718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 или  ЧАСТИ  ЗАНЯТИЯ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(структура занятия не всегда может включать все перечисленные элементы)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Песни и стихи, сопровождаемые движениями рук, для развития плавности и выразительности речи, речевого слуха и речевой памяти, координационного тренинга</a:t>
            </a:r>
          </a:p>
          <a:p>
            <a:pPr marL="990600" lvl="1" indent="-533400">
              <a:lnSpc>
                <a:spcPct val="80000"/>
              </a:lnSpc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Музыкально-ритмические игры с музыкальными инструментами, развивающие чувство ритма</a:t>
            </a:r>
          </a:p>
          <a:p>
            <a:pPr marL="990600" lvl="1" indent="-533400">
              <a:lnSpc>
                <a:spcPct val="80000"/>
              </a:lnSpc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Музыкальные игры, способствующие развитию речи, внимания, умению ориентироваться в пространстве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Упражнения на развитие мимических мышц для развития эмоциональной сферы, воображения и ассоциативно-образного мышления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5"/>
            <a:ext cx="8929718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 или  ЧАСТИ  ЗАНЯТИЯ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(структура занятия не всегда может включать все перечисленные элементы)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Коммуникативные игры и танцы для развития динамической стороны общения,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эмпатии,эмоциональности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выразительности невербальных средств общения, позитивного самоощущения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Упражнения на развитие словотворчества, расширение активного словаря детей.</a:t>
            </a: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 algn="ctr">
              <a:lnSpc>
                <a:spcPct val="80000"/>
              </a:lnSpc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ЗАНЯТИЯ  ПРОВОДЯТСЯ 1 РАЗ В НЕДЕЛЮ</a:t>
            </a: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pic>
        <p:nvPicPr>
          <p:cNvPr id="24578" name="Picture 2" descr="C:\Users\admin\Desktop\1456304484_fgosnasay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1" cy="55721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фон логоритмики\0_eb1aa_2a3d4d5b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3143248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Интеграцию образовательных областей  обеспечивает процесс связности и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взаимодействия  педагогов и специалистов дошкольного Учреждения, обеспечивающих целостность познавательного, речевого, физического, художественно-эстетического и социально-коммуникативного развития ребенка с ОВЗ в образовательном процессе 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1"/>
            <a:ext cx="9144000" cy="66437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3" y="2714621"/>
            <a:ext cx="235745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Педагог-психолог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психических процессов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Тренинги,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ИПРА</a:t>
            </a:r>
          </a:p>
          <a:p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57166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Учитель-логопед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Коррекция нарушений речи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Групповые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занятия,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ИР</a:t>
            </a:r>
          </a:p>
          <a:p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143248"/>
            <a:ext cx="285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Музыкальный работник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 АООП ДО Учреждения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Занятия,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ИР</a:t>
            </a:r>
          </a:p>
          <a:p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3786190"/>
            <a:ext cx="40423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Инструктор по ФИЗО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АООП ДО</a:t>
            </a:r>
          </a:p>
          <a:p>
            <a:pPr lvl="0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Учреждения</a:t>
            </a:r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481"/>
            <a:ext cx="35719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ТПМПК,</a:t>
            </a:r>
          </a:p>
          <a:p>
            <a:pPr lvl="0" algn="ctr"/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ПМПК Учреждения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Определение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ИОМ ребенка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Рекомендации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выбору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образования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1928802"/>
            <a:ext cx="24288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 АООП ДО Учреждения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Занятия,</a:t>
            </a:r>
          </a:p>
          <a:p>
            <a:pPr lvl="0"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ИКР</a:t>
            </a:r>
          </a:p>
          <a:p>
            <a:endParaRPr lang="ru-RU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09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85720" y="214290"/>
            <a:ext cx="5179517" cy="1173634"/>
            <a:chOff x="-1696521" y="-2663612"/>
            <a:chExt cx="5179517" cy="117363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1696521" y="-2592174"/>
              <a:ext cx="5179517" cy="110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-1696521" y="-2663612"/>
              <a:ext cx="5071907" cy="1066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u="sng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Учитель - логопед 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задает лексическую тему, проводит занятия, реализует ИПР ребенка</a:t>
              </a:r>
              <a:endParaRPr lang="ru-RU" sz="1800" kern="12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523917" y="4143384"/>
            <a:ext cx="5334364" cy="1214445"/>
            <a:chOff x="3929058" y="4720207"/>
            <a:chExt cx="4929222" cy="11405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29058" y="4720207"/>
              <a:ext cx="4929222" cy="110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973367" y="4787295"/>
              <a:ext cx="4813283" cy="1073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Музыкальный руководитель </a:t>
              </a:r>
              <a:r>
                <a: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подбирает музыку, музыкальные дидактические игры, упражнения, танцы, песни, участвует в проведении занятий и т.д.</a:t>
              </a:r>
              <a:endPara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214414" y="1571612"/>
            <a:ext cx="5715040" cy="1102196"/>
            <a:chOff x="197874" y="2235449"/>
            <a:chExt cx="5276652" cy="11021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97874" y="2235449"/>
              <a:ext cx="5276652" cy="110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29791" y="2289254"/>
              <a:ext cx="5012820" cy="994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Воспитатель</a:t>
              </a:r>
              <a:r>
                <a: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проводит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коррекционно-развивающую </a:t>
              </a:r>
              <a:r>
                <a: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работу по заданию логопеда, реализует АООП ДО Учреждения</a:t>
              </a:r>
              <a:endPara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82241" y="2877902"/>
            <a:ext cx="5179517" cy="1102196"/>
            <a:chOff x="0" y="3450466"/>
            <a:chExt cx="5179517" cy="110219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3450466"/>
              <a:ext cx="5179517" cy="110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3805" y="3504271"/>
              <a:ext cx="5071907" cy="994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Инструктор по физкультуре </a:t>
              </a:r>
              <a:r>
                <a:rPr lang="ru-RU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проводит коррекционно-развивающую работу  в соответствии с ИОМ  детей группы</a:t>
              </a:r>
              <a:endPara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8934"/>
            <a:ext cx="9144000" cy="54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Системно - деятельностный подход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2786082" cy="9256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Игровые технологии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357167"/>
            <a:ext cx="5643602" cy="8572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технологии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93096"/>
            <a:ext cx="4500562" cy="12241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Технология интегрированного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обучения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286388"/>
            <a:ext cx="4286280" cy="12144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Технология личностно-ориентированного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обучения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6765904">
            <a:off x="3655751" y="3639340"/>
            <a:ext cx="5968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3705518">
            <a:off x="4546317" y="4116673"/>
            <a:ext cx="1603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4389762">
            <a:off x="3250065" y="2306460"/>
            <a:ext cx="9872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7889087">
            <a:off x="4566470" y="2032610"/>
            <a:ext cx="14078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2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Методы  и приемы, используемые на занятиях 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логоритмикой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52601">
            <a:off x="1401897" y="5212816"/>
            <a:ext cx="484632" cy="948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21332" y="5357825"/>
            <a:ext cx="48463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64895">
            <a:off x="6761807" y="5242888"/>
            <a:ext cx="519190" cy="858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116873"/>
            <a:ext cx="268039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Наглядные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6105432"/>
            <a:ext cx="270649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Словесные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7910" y="6076323"/>
            <a:ext cx="322609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Практические</a:t>
            </a:r>
          </a:p>
        </p:txBody>
      </p:sp>
      <p:pic>
        <p:nvPicPr>
          <p:cNvPr id="1026" name="Picture 2" descr="C:\Users\1\Desktop\Логоритмика\DSCN2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495486"/>
            <a:ext cx="7072362" cy="379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1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pic>
        <p:nvPicPr>
          <p:cNvPr id="28674" name="Picture 2" descr="C:\Users\admin\Desktop\85451_html_5e18a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5" cy="50006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фон логоритмики\0_eb1aa_2a3d4d5b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3286125"/>
            <a:ext cx="72866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«Первое понимание логопедической ритмики основано на сочетании слова, музыки и движения. Взаимоотношения указанных компонентов могут быть разнообразными, с преобладанием одного из них или связи между ними».</a:t>
            </a:r>
          </a:p>
          <a:p>
            <a:pPr algn="just"/>
            <a:r>
              <a:rPr lang="ru-RU" alt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Г.А.Волкова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000108"/>
            <a:ext cx="85011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знаний по лексическим темам, расширение словарного запаса по лексическим темам, умение самостоятельно составлять небольшие рассказы на определенную тему, придумывать необычные окончания знакомых сказок, песен.</a:t>
            </a:r>
          </a:p>
          <a:p>
            <a:pPr lvl="0"/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умений выполнять движения в соответствии со словами.   </a:t>
            </a: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умений ритмично выполнять движения в соответствии со словами, выразительно передавая заданный характер, образ</a:t>
            </a:r>
          </a:p>
          <a:p>
            <a:pPr lvl="0"/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правильного речевого и физиологического дыхания.</a:t>
            </a: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правильно выполнять артикуляции звуков отдельно и в слоговых рядах, дифференцировать парные согласные звуки.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571480"/>
            <a:ext cx="8532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РЕЗУЛЬТАТИВНОСТИ ЗАНЯТИЙ ПО ЛОГОРИТМИКЕ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071546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выполнить оздоровительные упражнения для горла, для улучшения осанки, дыхательные и пальчиковые упражнения, самомассаж лица и массаж тела, этюды на напряжение и расслабление мышц тела. 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выполнить оздоровительные упражнения для горла, для улучшения осанки, дыхательные (по А.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Стрельниковой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и пальчиковые упражнения, самомассаж лица (по А. Уманской) и тела,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психогимнастические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этюды на напряжение и расслабление мышц тела, на преодоление двигательного автоматизма).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РЕЗУЛЬТАТИВНОСТИ ЗАНЯТИЙ ПО ЛОГОРИТМИКЕ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модуляции голоса, плавности и интонационной выразительности речи, правильного речевого и физиологического дыхания, умения правильно брать дыхание во время пения.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ориентироваться в пространстве, двигаться в заданном направлении.</a:t>
            </a: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Способность ориентироваться в пространстве, двигаться в заданном направлении, перестраиваться в колонны и шеренги, выполнять различные виды ходьбы и бега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координировать движения в мелких мышечных группах пальцев рук и кистей, быстро реагировать на смену движений.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7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РЕЗУЛЬТАТИВНОСТИ ЗАНЯТИЙ ПО ЛОГОРИТМИКЕ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8929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Улучшение показателей слухового, зрительного, двигательного внимания, памяти.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Положительные  результаты диагностик музыкальных и творческих способностей детей в соответствии с индивидуальными возможностями  (дети  внимательно слушают музыку, активно отвечают на вопросы о характере и содержании музыкальных произведений, поют, танцуют, играют на музыкальных инструментах, сочиняют мелодии, ритмические рисунки, танцевальные и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общеразвивающие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движения).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Улучшение результатов диагностик развития речи.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произносительных навыков, подвижности артикуляционного аппарата. </a:t>
            </a:r>
            <a:endParaRPr lang="ru-R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РЕЗУЛЬТАТИВНОСТИ ЗАНЯТИЙ ПО ЛОГОРИТМИКЕ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Логоритмика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один из разделов логопедии и дефектологии, изучающий закономерности развития, воспитания, нарушений психомоторных функций в синдроме речевой патологии.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Европа, начало 20 века – появление системы «ритмического воспитания», основоположник    Эмиль Жак </a:t>
            </a:r>
            <a:r>
              <a:rPr lang="ru-RU" alt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Далькроз</a:t>
            </a:r>
            <a:r>
              <a:rPr lang="ru-RU" alt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швейцарский педагог и музыкант.</a:t>
            </a:r>
          </a:p>
          <a:p>
            <a:endParaRPr lang="ru-RU" alt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Россия, 30-е годы 20 века – В.А. Гиляровский, Н.А. Власова предложили использовать логопедическую ритмику для коррекции речевых нарушений.</a:t>
            </a:r>
          </a:p>
          <a:p>
            <a:endParaRPr lang="ru-RU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логопедическая ритмика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является обязательным компонентом в системе коррекционно-воспитательной  работы с детьми в логопедической группе.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Этому вопросу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посвещены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работы Волковой Г.А.,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Картушиной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М.Ю, 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Анищенковой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А.С. и других</a:t>
            </a: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логоритмикА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система музыкально – двигательных и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рече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двигательных заданий и упражнений.</a:t>
            </a:r>
          </a:p>
          <a:p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Слово + Музыка + Движения.</a:t>
            </a:r>
          </a:p>
          <a:p>
            <a:pPr algn="ctr">
              <a:defRPr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85794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ЛОГОРИТМИКА –</a:t>
            </a:r>
          </a:p>
          <a:p>
            <a:endParaRPr lang="ru-RU" sz="24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система двигательных упражнений, 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которых различные движения (корпуса, головы, рук, ног,  координируются с произношением специального речевого материала …</a:t>
            </a:r>
          </a:p>
          <a:p>
            <a:endParaRPr lang="ru-RU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фон логоритмики\0_eb1aa_2a3d4d5b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3286124"/>
            <a:ext cx="73581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преодоление речевых нарушений путем развития и коррекции неречевых и речевых психических функций и в конечном итоге адаптация ребёнка к условиям внешней и внутренней среды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512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dirty="0" smtClean="0"/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Активизация высшей психической деятельности через развитие слухового и зрительного внимания;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слухового и зрительного восприятия;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Увеличение объема памяти;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двигательного и артикуляционного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праксиса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двигательных кинестезий;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соматопространственной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ориентации и зрительно-моторных координаций;</a:t>
            </a: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двигательных навыков.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1"/>
            <a:ext cx="9144000" cy="6643709"/>
          </a:xfrm>
          <a:prstGeom prst="rect">
            <a:avLst/>
          </a:prstGeom>
          <a:noFill/>
        </p:spPr>
      </p:pic>
      <p:pic>
        <p:nvPicPr>
          <p:cNvPr id="22530" name="Picture 2" descr="C:\Users\admin\Desktop\shem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50720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5"/>
            <a:ext cx="8929718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 или  ЧАСТИ  ЗАНЯТИЯ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(структура занятия не всегда может включать все перечисленные элементы)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Артикуляционная гимнастика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Чистоговорки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автоматизации и дифференциации всех звуков в соответствие с возрастом детей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Пальчиковая  гимнастика для развития мелкой моторики руки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Упражнения под музыку на развитие общей моторики для мышечно-двигательного и координационного тренинга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Вокально-артикуляционные упражнения для развития певческих данных и дыхания с музыкальным сопровождением и без него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Фонопедические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упражнения для укрепления гортани и привития навыков речевого дыхания</a:t>
            </a: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947</Words>
  <Application>Microsoft Office PowerPoint</Application>
  <PresentationFormat>Экран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Lenovo</cp:lastModifiedBy>
  <cp:revision>50</cp:revision>
  <dcterms:created xsi:type="dcterms:W3CDTF">2016-10-14T07:36:04Z</dcterms:created>
  <dcterms:modified xsi:type="dcterms:W3CDTF">2017-09-19T12:17:41Z</dcterms:modified>
</cp:coreProperties>
</file>