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73" r:id="rId4"/>
    <p:sldId id="280" r:id="rId5"/>
    <p:sldId id="258" r:id="rId6"/>
    <p:sldId id="257" r:id="rId7"/>
    <p:sldId id="260" r:id="rId8"/>
    <p:sldId id="279" r:id="rId9"/>
    <p:sldId id="278" r:id="rId10"/>
    <p:sldId id="276" r:id="rId11"/>
    <p:sldId id="298" r:id="rId12"/>
    <p:sldId id="301" r:id="rId13"/>
    <p:sldId id="302" r:id="rId14"/>
    <p:sldId id="304" r:id="rId15"/>
    <p:sldId id="303" r:id="rId16"/>
    <p:sldId id="26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>
      <p:cViewPr>
        <p:scale>
          <a:sx n="59" d="100"/>
          <a:sy n="59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2C214-6CFE-41C4-8092-4ECFCC8300A4}" type="doc">
      <dgm:prSet loTypeId="urn:microsoft.com/office/officeart/2005/8/layout/radial5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DD022A1-00EC-48D1-963B-9D6CDDAEEABE}">
      <dgm:prSet phldrT="[Текст]"/>
      <dgm:spPr/>
      <dgm:t>
        <a:bodyPr/>
        <a:lstStyle/>
        <a:p>
          <a:r>
            <a:rPr lang="ru-RU" b="1" dirty="0">
              <a:latin typeface="Arial" pitchFamily="34" charset="0"/>
              <a:cs typeface="Arial" pitchFamily="34" charset="0"/>
            </a:rPr>
            <a:t>Комплексный проект</a:t>
          </a:r>
        </a:p>
      </dgm:t>
    </dgm:pt>
    <dgm:pt modelId="{C6A089C6-177B-46EF-9CC3-E5E5C4C53C69}" type="parTrans" cxnId="{7202C2C1-B349-466A-83F3-9D5BB9161153}">
      <dgm:prSet/>
      <dgm:spPr/>
      <dgm:t>
        <a:bodyPr/>
        <a:lstStyle/>
        <a:p>
          <a:endParaRPr lang="ru-RU"/>
        </a:p>
      </dgm:t>
    </dgm:pt>
    <dgm:pt modelId="{592AEA1E-4986-49FA-87A5-C3447BDE54F5}" type="sibTrans" cxnId="{7202C2C1-B349-466A-83F3-9D5BB9161153}">
      <dgm:prSet/>
      <dgm:spPr/>
      <dgm:t>
        <a:bodyPr/>
        <a:lstStyle/>
        <a:p>
          <a:endParaRPr lang="ru-RU"/>
        </a:p>
      </dgm:t>
    </dgm:pt>
    <dgm:pt modelId="{D9C030C0-DBDB-404F-A79A-CDE4CE0679C0}">
      <dgm:prSet phldrT="[Текст]" custT="1"/>
      <dgm:spPr/>
      <dgm:t>
        <a:bodyPr/>
        <a:lstStyle/>
        <a:p>
          <a:r>
            <a:rPr lang="ru-RU" sz="2000" dirty="0" err="1"/>
            <a:t>Исследовательски</a:t>
          </a:r>
          <a:r>
            <a:rPr lang="ru-RU" sz="2000" dirty="0"/>
            <a:t>- творческий</a:t>
          </a:r>
        </a:p>
      </dgm:t>
    </dgm:pt>
    <dgm:pt modelId="{796A0091-6D3F-4E3F-8318-3BD3076E6B32}" type="parTrans" cxnId="{3ADE59C4-A8D0-4B84-95A9-3379AB1A8168}">
      <dgm:prSet/>
      <dgm:spPr/>
      <dgm:t>
        <a:bodyPr/>
        <a:lstStyle/>
        <a:p>
          <a:endParaRPr lang="ru-RU"/>
        </a:p>
      </dgm:t>
    </dgm:pt>
    <dgm:pt modelId="{13F0C9E9-0DC4-4AAB-9049-31F76187998E}" type="sibTrans" cxnId="{3ADE59C4-A8D0-4B84-95A9-3379AB1A8168}">
      <dgm:prSet/>
      <dgm:spPr/>
      <dgm:t>
        <a:bodyPr/>
        <a:lstStyle/>
        <a:p>
          <a:endParaRPr lang="ru-RU"/>
        </a:p>
      </dgm:t>
    </dgm:pt>
    <dgm:pt modelId="{22D4E21A-7079-492F-9F3D-4C3E017FF722}">
      <dgm:prSet phldrT="[Текст]" custT="1"/>
      <dgm:spPr/>
      <dgm:t>
        <a:bodyPr/>
        <a:lstStyle/>
        <a:p>
          <a:r>
            <a:rPr lang="ru-RU" sz="2000" i="1" dirty="0"/>
            <a:t>Творческий</a:t>
          </a:r>
          <a:endParaRPr lang="ru-RU" sz="2000" dirty="0"/>
        </a:p>
      </dgm:t>
    </dgm:pt>
    <dgm:pt modelId="{5D94380B-A083-4021-9741-10D66A556E29}" type="parTrans" cxnId="{088244C8-EDC9-4366-902C-C56F48AE9A9E}">
      <dgm:prSet/>
      <dgm:spPr/>
      <dgm:t>
        <a:bodyPr/>
        <a:lstStyle/>
        <a:p>
          <a:endParaRPr lang="ru-RU"/>
        </a:p>
      </dgm:t>
    </dgm:pt>
    <dgm:pt modelId="{5B0596BC-C698-433B-B7E1-EBBF514591AD}" type="sibTrans" cxnId="{088244C8-EDC9-4366-902C-C56F48AE9A9E}">
      <dgm:prSet/>
      <dgm:spPr/>
      <dgm:t>
        <a:bodyPr/>
        <a:lstStyle/>
        <a:p>
          <a:endParaRPr lang="ru-RU"/>
        </a:p>
      </dgm:t>
    </dgm:pt>
    <dgm:pt modelId="{4573DF02-D5B7-4607-B5F8-5756F91130E7}">
      <dgm:prSet phldrT="[Текст]" custT="1"/>
      <dgm:spPr/>
      <dgm:t>
        <a:bodyPr/>
        <a:lstStyle/>
        <a:p>
          <a:r>
            <a:rPr lang="ru-RU" sz="2000" i="1" dirty="0"/>
            <a:t>Информационно-творческий</a:t>
          </a:r>
          <a:endParaRPr lang="ru-RU" sz="2000" dirty="0"/>
        </a:p>
      </dgm:t>
    </dgm:pt>
    <dgm:pt modelId="{7C71E610-8E89-45A3-9AF2-3EF03D49AD75}" type="parTrans" cxnId="{9BBD261F-BC88-4ACB-83A0-88EB39B8A317}">
      <dgm:prSet/>
      <dgm:spPr/>
      <dgm:t>
        <a:bodyPr/>
        <a:lstStyle/>
        <a:p>
          <a:endParaRPr lang="ru-RU"/>
        </a:p>
      </dgm:t>
    </dgm:pt>
    <dgm:pt modelId="{9076D54A-2F1F-4EB2-BB48-4E0B871733AC}" type="sibTrans" cxnId="{9BBD261F-BC88-4ACB-83A0-88EB39B8A317}">
      <dgm:prSet/>
      <dgm:spPr/>
      <dgm:t>
        <a:bodyPr/>
        <a:lstStyle/>
        <a:p>
          <a:endParaRPr lang="ru-RU"/>
        </a:p>
      </dgm:t>
    </dgm:pt>
    <dgm:pt modelId="{CDF82DA9-372E-4F54-BE39-0767E59998DB}">
      <dgm:prSet phldrT="[Текст]" custT="1"/>
      <dgm:spPr/>
      <dgm:t>
        <a:bodyPr/>
        <a:lstStyle/>
        <a:p>
          <a:r>
            <a:rPr lang="ru-RU" sz="1800" i="1" dirty="0"/>
            <a:t>Интегрированный</a:t>
          </a:r>
          <a:endParaRPr lang="ru-RU" sz="1800" dirty="0"/>
        </a:p>
      </dgm:t>
    </dgm:pt>
    <dgm:pt modelId="{39105DDB-B0D9-4FF4-BF5F-CC4DDB655404}" type="parTrans" cxnId="{C1A148F3-9A63-45E6-89A7-D598ADF8170F}">
      <dgm:prSet/>
      <dgm:spPr/>
      <dgm:t>
        <a:bodyPr/>
        <a:lstStyle/>
        <a:p>
          <a:endParaRPr lang="ru-RU"/>
        </a:p>
      </dgm:t>
    </dgm:pt>
    <dgm:pt modelId="{FC0985DA-2FCF-48F3-9E35-357BAF99702A}" type="sibTrans" cxnId="{C1A148F3-9A63-45E6-89A7-D598ADF8170F}">
      <dgm:prSet/>
      <dgm:spPr/>
      <dgm:t>
        <a:bodyPr/>
        <a:lstStyle/>
        <a:p>
          <a:endParaRPr lang="ru-RU"/>
        </a:p>
      </dgm:t>
    </dgm:pt>
    <dgm:pt modelId="{86064E47-9347-435D-AA97-C55797B33964}" type="pres">
      <dgm:prSet presAssocID="{3CC2C214-6CFE-41C4-8092-4ECFCC8300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C19C8-1F98-4510-A13C-0B7A6E264FF1}" type="pres">
      <dgm:prSet presAssocID="{0DD022A1-00EC-48D1-963B-9D6CDDAEEABE}" presName="centerShape" presStyleLbl="node0" presStyleIdx="0" presStyleCnt="1" custScaleX="137360"/>
      <dgm:spPr/>
      <dgm:t>
        <a:bodyPr/>
        <a:lstStyle/>
        <a:p>
          <a:endParaRPr lang="ru-RU"/>
        </a:p>
      </dgm:t>
    </dgm:pt>
    <dgm:pt modelId="{28AF2E71-DEAB-4E92-9DA1-F7B8B4E58CF1}" type="pres">
      <dgm:prSet presAssocID="{796A0091-6D3F-4E3F-8318-3BD3076E6B3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C8F5B2D-3E85-4330-9E03-D6EE4BE20B09}" type="pres">
      <dgm:prSet presAssocID="{796A0091-6D3F-4E3F-8318-3BD3076E6B3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60A97A1-CA4A-4A79-98C6-11EB41B193E4}" type="pres">
      <dgm:prSet presAssocID="{D9C030C0-DBDB-404F-A79A-CDE4CE0679C0}" presName="node" presStyleLbl="node1" presStyleIdx="0" presStyleCnt="4" custScaleX="231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2F46D-EF15-414D-8389-519187D6FF1B}" type="pres">
      <dgm:prSet presAssocID="{5D94380B-A083-4021-9741-10D66A556E2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D25DFBF-5C92-40BC-88FB-A853FFFE9A28}" type="pres">
      <dgm:prSet presAssocID="{5D94380B-A083-4021-9741-10D66A556E2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358A333-C29A-40AE-9C03-BEDA50157B3F}" type="pres">
      <dgm:prSet presAssocID="{22D4E21A-7079-492F-9F3D-4C3E017FF722}" presName="node" presStyleLbl="node1" presStyleIdx="1" presStyleCnt="4" custAng="0" custScaleX="186910" custScaleY="98488" custRadScaleRad="141101" custRadScaleInc="2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FCD43-4309-4403-8D32-662B9A98A930}" type="pres">
      <dgm:prSet presAssocID="{7C71E610-8E89-45A3-9AF2-3EF03D49AD7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9262732-032A-4D32-AC0B-B11EE17DE385}" type="pres">
      <dgm:prSet presAssocID="{7C71E610-8E89-45A3-9AF2-3EF03D49AD7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81E4448-7975-4921-9AF2-6224500167A9}" type="pres">
      <dgm:prSet presAssocID="{4573DF02-D5B7-4607-B5F8-5756F91130E7}" presName="node" presStyleLbl="node1" presStyleIdx="2" presStyleCnt="4" custScaleX="243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11CF5-26EE-4A35-898A-0ABD2D0E1600}" type="pres">
      <dgm:prSet presAssocID="{39105DDB-B0D9-4FF4-BF5F-CC4DDB65540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E3A1D50-21CF-4657-BC1F-606DCCC30EEA}" type="pres">
      <dgm:prSet presAssocID="{39105DDB-B0D9-4FF4-BF5F-CC4DDB65540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4E6C57A-A505-4A52-A517-79D2B7242C8A}" type="pres">
      <dgm:prSet presAssocID="{CDF82DA9-372E-4F54-BE39-0767E59998DB}" presName="node" presStyleLbl="node1" presStyleIdx="3" presStyleCnt="4" custScaleX="207512" custRadScaleRad="157861" custRadScaleInc="1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48875-0C79-4C76-A950-8575D4C35878}" type="presOf" srcId="{7C71E610-8E89-45A3-9AF2-3EF03D49AD75}" destId="{E9262732-032A-4D32-AC0B-B11EE17DE385}" srcOrd="1" destOrd="0" presId="urn:microsoft.com/office/officeart/2005/8/layout/radial5"/>
    <dgm:cxn modelId="{D050E4D4-3390-453C-8EC6-DDCD65F3B948}" type="presOf" srcId="{5D94380B-A083-4021-9741-10D66A556E29}" destId="{DD25DFBF-5C92-40BC-88FB-A853FFFE9A28}" srcOrd="1" destOrd="0" presId="urn:microsoft.com/office/officeart/2005/8/layout/radial5"/>
    <dgm:cxn modelId="{93287611-2598-4EF5-838F-041436BCA074}" type="presOf" srcId="{39105DDB-B0D9-4FF4-BF5F-CC4DDB655404}" destId="{A6511CF5-26EE-4A35-898A-0ABD2D0E1600}" srcOrd="0" destOrd="0" presId="urn:microsoft.com/office/officeart/2005/8/layout/radial5"/>
    <dgm:cxn modelId="{39188FE0-EAB7-493B-A33E-2B046A264756}" type="presOf" srcId="{5D94380B-A083-4021-9741-10D66A556E29}" destId="{7902F46D-EF15-414D-8389-519187D6FF1B}" srcOrd="0" destOrd="0" presId="urn:microsoft.com/office/officeart/2005/8/layout/radial5"/>
    <dgm:cxn modelId="{4143C373-3513-47B3-8B07-EAD5E57116A7}" type="presOf" srcId="{796A0091-6D3F-4E3F-8318-3BD3076E6B32}" destId="{5C8F5B2D-3E85-4330-9E03-D6EE4BE20B09}" srcOrd="1" destOrd="0" presId="urn:microsoft.com/office/officeart/2005/8/layout/radial5"/>
    <dgm:cxn modelId="{922C028C-0489-416A-B27E-374121F002DE}" type="presOf" srcId="{796A0091-6D3F-4E3F-8318-3BD3076E6B32}" destId="{28AF2E71-DEAB-4E92-9DA1-F7B8B4E58CF1}" srcOrd="0" destOrd="0" presId="urn:microsoft.com/office/officeart/2005/8/layout/radial5"/>
    <dgm:cxn modelId="{8981B78F-A245-41EB-882B-71177F64E67A}" type="presOf" srcId="{3CC2C214-6CFE-41C4-8092-4ECFCC8300A4}" destId="{86064E47-9347-435D-AA97-C55797B33964}" srcOrd="0" destOrd="0" presId="urn:microsoft.com/office/officeart/2005/8/layout/radial5"/>
    <dgm:cxn modelId="{A6D2EEDB-8E9A-4F12-9365-92AB5FCE86AB}" type="presOf" srcId="{D9C030C0-DBDB-404F-A79A-CDE4CE0679C0}" destId="{C60A97A1-CA4A-4A79-98C6-11EB41B193E4}" srcOrd="0" destOrd="0" presId="urn:microsoft.com/office/officeart/2005/8/layout/radial5"/>
    <dgm:cxn modelId="{7202C2C1-B349-466A-83F3-9D5BB9161153}" srcId="{3CC2C214-6CFE-41C4-8092-4ECFCC8300A4}" destId="{0DD022A1-00EC-48D1-963B-9D6CDDAEEABE}" srcOrd="0" destOrd="0" parTransId="{C6A089C6-177B-46EF-9CC3-E5E5C4C53C69}" sibTransId="{592AEA1E-4986-49FA-87A5-C3447BDE54F5}"/>
    <dgm:cxn modelId="{37F7174F-7416-4E62-B226-6A49A76EECB7}" type="presOf" srcId="{4573DF02-D5B7-4607-B5F8-5756F91130E7}" destId="{A81E4448-7975-4921-9AF2-6224500167A9}" srcOrd="0" destOrd="0" presId="urn:microsoft.com/office/officeart/2005/8/layout/radial5"/>
    <dgm:cxn modelId="{9BBD261F-BC88-4ACB-83A0-88EB39B8A317}" srcId="{0DD022A1-00EC-48D1-963B-9D6CDDAEEABE}" destId="{4573DF02-D5B7-4607-B5F8-5756F91130E7}" srcOrd="2" destOrd="0" parTransId="{7C71E610-8E89-45A3-9AF2-3EF03D49AD75}" sibTransId="{9076D54A-2F1F-4EB2-BB48-4E0B871733AC}"/>
    <dgm:cxn modelId="{C1A148F3-9A63-45E6-89A7-D598ADF8170F}" srcId="{0DD022A1-00EC-48D1-963B-9D6CDDAEEABE}" destId="{CDF82DA9-372E-4F54-BE39-0767E59998DB}" srcOrd="3" destOrd="0" parTransId="{39105DDB-B0D9-4FF4-BF5F-CC4DDB655404}" sibTransId="{FC0985DA-2FCF-48F3-9E35-357BAF99702A}"/>
    <dgm:cxn modelId="{3ADE59C4-A8D0-4B84-95A9-3379AB1A8168}" srcId="{0DD022A1-00EC-48D1-963B-9D6CDDAEEABE}" destId="{D9C030C0-DBDB-404F-A79A-CDE4CE0679C0}" srcOrd="0" destOrd="0" parTransId="{796A0091-6D3F-4E3F-8318-3BD3076E6B32}" sibTransId="{13F0C9E9-0DC4-4AAB-9049-31F76187998E}"/>
    <dgm:cxn modelId="{49D04B68-F0BF-4FDB-976C-42C8D9B3582A}" type="presOf" srcId="{CDF82DA9-372E-4F54-BE39-0767E59998DB}" destId="{B4E6C57A-A505-4A52-A517-79D2B7242C8A}" srcOrd="0" destOrd="0" presId="urn:microsoft.com/office/officeart/2005/8/layout/radial5"/>
    <dgm:cxn modelId="{088244C8-EDC9-4366-902C-C56F48AE9A9E}" srcId="{0DD022A1-00EC-48D1-963B-9D6CDDAEEABE}" destId="{22D4E21A-7079-492F-9F3D-4C3E017FF722}" srcOrd="1" destOrd="0" parTransId="{5D94380B-A083-4021-9741-10D66A556E29}" sibTransId="{5B0596BC-C698-433B-B7E1-EBBF514591AD}"/>
    <dgm:cxn modelId="{5E5F1AF7-E965-4A79-923A-58A66C2904D3}" type="presOf" srcId="{22D4E21A-7079-492F-9F3D-4C3E017FF722}" destId="{5358A333-C29A-40AE-9C03-BEDA50157B3F}" srcOrd="0" destOrd="0" presId="urn:microsoft.com/office/officeart/2005/8/layout/radial5"/>
    <dgm:cxn modelId="{A91A4704-6D6B-4F17-B681-9628306AE8E3}" type="presOf" srcId="{7C71E610-8E89-45A3-9AF2-3EF03D49AD75}" destId="{469FCD43-4309-4403-8D32-662B9A98A930}" srcOrd="0" destOrd="0" presId="urn:microsoft.com/office/officeart/2005/8/layout/radial5"/>
    <dgm:cxn modelId="{CFB3A2F2-CAAC-44DA-B599-6563121AD64E}" type="presOf" srcId="{39105DDB-B0D9-4FF4-BF5F-CC4DDB655404}" destId="{BE3A1D50-21CF-4657-BC1F-606DCCC30EEA}" srcOrd="1" destOrd="0" presId="urn:microsoft.com/office/officeart/2005/8/layout/radial5"/>
    <dgm:cxn modelId="{1AB05788-1C54-48F6-A1A0-6A2B5157EC1B}" type="presOf" srcId="{0DD022A1-00EC-48D1-963B-9D6CDDAEEABE}" destId="{331C19C8-1F98-4510-A13C-0B7A6E264FF1}" srcOrd="0" destOrd="0" presId="urn:microsoft.com/office/officeart/2005/8/layout/radial5"/>
    <dgm:cxn modelId="{352ECAB0-6CE3-4A96-8E67-FCCE56835169}" type="presParOf" srcId="{86064E47-9347-435D-AA97-C55797B33964}" destId="{331C19C8-1F98-4510-A13C-0B7A6E264FF1}" srcOrd="0" destOrd="0" presId="urn:microsoft.com/office/officeart/2005/8/layout/radial5"/>
    <dgm:cxn modelId="{3F322CF8-BFE1-407F-82D8-318631BD2DC7}" type="presParOf" srcId="{86064E47-9347-435D-AA97-C55797B33964}" destId="{28AF2E71-DEAB-4E92-9DA1-F7B8B4E58CF1}" srcOrd="1" destOrd="0" presId="urn:microsoft.com/office/officeart/2005/8/layout/radial5"/>
    <dgm:cxn modelId="{5DE03094-5F9B-445B-959E-8B79D80B9701}" type="presParOf" srcId="{28AF2E71-DEAB-4E92-9DA1-F7B8B4E58CF1}" destId="{5C8F5B2D-3E85-4330-9E03-D6EE4BE20B09}" srcOrd="0" destOrd="0" presId="urn:microsoft.com/office/officeart/2005/8/layout/radial5"/>
    <dgm:cxn modelId="{B58C32E3-C78B-4897-A218-4FD62B37957F}" type="presParOf" srcId="{86064E47-9347-435D-AA97-C55797B33964}" destId="{C60A97A1-CA4A-4A79-98C6-11EB41B193E4}" srcOrd="2" destOrd="0" presId="urn:microsoft.com/office/officeart/2005/8/layout/radial5"/>
    <dgm:cxn modelId="{ECC7448C-02AF-497B-88FF-47744A4A8156}" type="presParOf" srcId="{86064E47-9347-435D-AA97-C55797B33964}" destId="{7902F46D-EF15-414D-8389-519187D6FF1B}" srcOrd="3" destOrd="0" presId="urn:microsoft.com/office/officeart/2005/8/layout/radial5"/>
    <dgm:cxn modelId="{2F0A24FB-BB7A-4D15-A990-8BFB7A059D3F}" type="presParOf" srcId="{7902F46D-EF15-414D-8389-519187D6FF1B}" destId="{DD25DFBF-5C92-40BC-88FB-A853FFFE9A28}" srcOrd="0" destOrd="0" presId="urn:microsoft.com/office/officeart/2005/8/layout/radial5"/>
    <dgm:cxn modelId="{E8614580-EB2F-48E3-8FAF-AF91C0585430}" type="presParOf" srcId="{86064E47-9347-435D-AA97-C55797B33964}" destId="{5358A333-C29A-40AE-9C03-BEDA50157B3F}" srcOrd="4" destOrd="0" presId="urn:microsoft.com/office/officeart/2005/8/layout/radial5"/>
    <dgm:cxn modelId="{50C03242-6214-4582-A671-7544D70EB729}" type="presParOf" srcId="{86064E47-9347-435D-AA97-C55797B33964}" destId="{469FCD43-4309-4403-8D32-662B9A98A930}" srcOrd="5" destOrd="0" presId="urn:microsoft.com/office/officeart/2005/8/layout/radial5"/>
    <dgm:cxn modelId="{54E21CE1-4ED9-4ADF-A8C7-66952FC83AF9}" type="presParOf" srcId="{469FCD43-4309-4403-8D32-662B9A98A930}" destId="{E9262732-032A-4D32-AC0B-B11EE17DE385}" srcOrd="0" destOrd="0" presId="urn:microsoft.com/office/officeart/2005/8/layout/radial5"/>
    <dgm:cxn modelId="{B90428C2-AAFC-450F-8A05-CE01E8B119C0}" type="presParOf" srcId="{86064E47-9347-435D-AA97-C55797B33964}" destId="{A81E4448-7975-4921-9AF2-6224500167A9}" srcOrd="6" destOrd="0" presId="urn:microsoft.com/office/officeart/2005/8/layout/radial5"/>
    <dgm:cxn modelId="{6D8C8BF1-EEA7-430E-BB9B-A7BF7CEE8087}" type="presParOf" srcId="{86064E47-9347-435D-AA97-C55797B33964}" destId="{A6511CF5-26EE-4A35-898A-0ABD2D0E1600}" srcOrd="7" destOrd="0" presId="urn:microsoft.com/office/officeart/2005/8/layout/radial5"/>
    <dgm:cxn modelId="{6F520E65-886D-4570-AF2A-BC75578BF746}" type="presParOf" srcId="{A6511CF5-26EE-4A35-898A-0ABD2D0E1600}" destId="{BE3A1D50-21CF-4657-BC1F-606DCCC30EEA}" srcOrd="0" destOrd="0" presId="urn:microsoft.com/office/officeart/2005/8/layout/radial5"/>
    <dgm:cxn modelId="{BF2C2934-B961-44D9-9EAC-0D4783EB7F57}" type="presParOf" srcId="{86064E47-9347-435D-AA97-C55797B33964}" destId="{B4E6C57A-A505-4A52-A517-79D2B7242C8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1C19C8-1F98-4510-A13C-0B7A6E264FF1}">
      <dsp:nvSpPr>
        <dsp:cNvPr id="0" name=""/>
        <dsp:cNvSpPr/>
      </dsp:nvSpPr>
      <dsp:spPr>
        <a:xfrm>
          <a:off x="3199234" y="1853989"/>
          <a:ext cx="1814830" cy="1321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Arial" pitchFamily="34" charset="0"/>
              <a:cs typeface="Arial" pitchFamily="34" charset="0"/>
            </a:rPr>
            <a:t>Комплексный проект</a:t>
          </a:r>
        </a:p>
      </dsp:txBody>
      <dsp:txXfrm>
        <a:off x="3199234" y="1853989"/>
        <a:ext cx="1814830" cy="1321221"/>
      </dsp:txXfrm>
    </dsp:sp>
    <dsp:sp modelId="{28AF2E71-DEAB-4E92-9DA1-F7B8B4E58CF1}">
      <dsp:nvSpPr>
        <dsp:cNvPr id="0" name=""/>
        <dsp:cNvSpPr/>
      </dsp:nvSpPr>
      <dsp:spPr>
        <a:xfrm rot="16200000">
          <a:off x="3965969" y="1371910"/>
          <a:ext cx="281360" cy="4492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3965969" y="1371910"/>
        <a:ext cx="281360" cy="449215"/>
      </dsp:txXfrm>
    </dsp:sp>
    <dsp:sp modelId="{C60A97A1-CA4A-4A79-98C6-11EB41B193E4}">
      <dsp:nvSpPr>
        <dsp:cNvPr id="0" name=""/>
        <dsp:cNvSpPr/>
      </dsp:nvSpPr>
      <dsp:spPr>
        <a:xfrm>
          <a:off x="2574501" y="1898"/>
          <a:ext cx="3064296" cy="1321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Исследовательски</a:t>
          </a:r>
          <a:r>
            <a:rPr lang="ru-RU" sz="2000" kern="1200" dirty="0"/>
            <a:t>- творческий</a:t>
          </a:r>
        </a:p>
      </dsp:txBody>
      <dsp:txXfrm>
        <a:off x="2574501" y="1898"/>
        <a:ext cx="3064296" cy="1321221"/>
      </dsp:txXfrm>
    </dsp:sp>
    <dsp:sp modelId="{7902F46D-EF15-414D-8389-519187D6FF1B}">
      <dsp:nvSpPr>
        <dsp:cNvPr id="0" name=""/>
        <dsp:cNvSpPr/>
      </dsp:nvSpPr>
      <dsp:spPr>
        <a:xfrm rot="54567">
          <a:off x="5117585" y="2308024"/>
          <a:ext cx="249980" cy="4492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567">
        <a:off x="5117585" y="2308024"/>
        <a:ext cx="249980" cy="449215"/>
      </dsp:txXfrm>
    </dsp:sp>
    <dsp:sp modelId="{5358A333-C29A-40AE-9C03-BEDA50157B3F}">
      <dsp:nvSpPr>
        <dsp:cNvPr id="0" name=""/>
        <dsp:cNvSpPr/>
      </dsp:nvSpPr>
      <dsp:spPr>
        <a:xfrm>
          <a:off x="5484890" y="1905456"/>
          <a:ext cx="2469495" cy="13012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/>
            <a:t>Творческий</a:t>
          </a:r>
          <a:endParaRPr lang="ru-RU" sz="2000" kern="1200" dirty="0"/>
        </a:p>
      </dsp:txBody>
      <dsp:txXfrm>
        <a:off x="5484890" y="1905456"/>
        <a:ext cx="2469495" cy="1301244"/>
      </dsp:txXfrm>
    </dsp:sp>
    <dsp:sp modelId="{469FCD43-4309-4403-8D32-662B9A98A930}">
      <dsp:nvSpPr>
        <dsp:cNvPr id="0" name=""/>
        <dsp:cNvSpPr/>
      </dsp:nvSpPr>
      <dsp:spPr>
        <a:xfrm rot="5400000">
          <a:off x="3965969" y="3208074"/>
          <a:ext cx="281360" cy="4492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965969" y="3208074"/>
        <a:ext cx="281360" cy="449215"/>
      </dsp:txXfrm>
    </dsp:sp>
    <dsp:sp modelId="{A81E4448-7975-4921-9AF2-6224500167A9}">
      <dsp:nvSpPr>
        <dsp:cNvPr id="0" name=""/>
        <dsp:cNvSpPr/>
      </dsp:nvSpPr>
      <dsp:spPr>
        <a:xfrm>
          <a:off x="2498299" y="3706079"/>
          <a:ext cx="3216699" cy="1321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/>
            <a:t>Информационно-творческий</a:t>
          </a:r>
          <a:endParaRPr lang="ru-RU" sz="2000" kern="1200" dirty="0"/>
        </a:p>
      </dsp:txBody>
      <dsp:txXfrm>
        <a:off x="2498299" y="3706079"/>
        <a:ext cx="3216699" cy="1321221"/>
      </dsp:txXfrm>
    </dsp:sp>
    <dsp:sp modelId="{A6511CF5-26EE-4A35-898A-0ABD2D0E1600}">
      <dsp:nvSpPr>
        <dsp:cNvPr id="0" name=""/>
        <dsp:cNvSpPr/>
      </dsp:nvSpPr>
      <dsp:spPr>
        <a:xfrm rot="10831162">
          <a:off x="2855909" y="2279754"/>
          <a:ext cx="242672" cy="44921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31162">
        <a:off x="2855909" y="2279754"/>
        <a:ext cx="242672" cy="449215"/>
      </dsp:txXfrm>
    </dsp:sp>
    <dsp:sp modelId="{B4E6C57A-A505-4A52-A517-79D2B7242C8A}">
      <dsp:nvSpPr>
        <dsp:cNvPr id="0" name=""/>
        <dsp:cNvSpPr/>
      </dsp:nvSpPr>
      <dsp:spPr>
        <a:xfrm>
          <a:off x="0" y="1829189"/>
          <a:ext cx="2741693" cy="1321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/>
            <a:t>Интегрированный</a:t>
          </a:r>
          <a:endParaRPr lang="ru-RU" sz="1800" kern="1200" dirty="0"/>
        </a:p>
      </dsp:txBody>
      <dsp:txXfrm>
        <a:off x="0" y="1829189"/>
        <a:ext cx="2741693" cy="1321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13B04-485E-4EE7-956F-19D21A9C0B0B}" type="datetimeFigureOut">
              <a:rPr lang="ru-RU" smtClean="0"/>
              <a:pPr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FE87-14A7-4BFC-8E2B-6FDFB8271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39F1-C628-46CC-AE0D-EDFBE7F5F84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7CD1-4815-4962-B313-8DA25005E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DE42-F30B-4A0C-A9EA-0B57575E9583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89AD-EF08-4158-9B4C-6A8749CC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208C-5FDB-47CB-80E5-54A9F99D5F7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C85C-51AE-4A4D-A347-520C64AB6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86BE-AA75-4BB3-9F3B-15790FDAFB70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D996-614E-41F8-8D1A-7D3B6B5B6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BBC6-417F-4EA9-9F97-4CF51D2406E8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CCE5-1975-466A-99C5-FD643D3E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A20C-D4D2-446D-A6A4-BCFD373815B4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1234-7844-4137-8977-8D0CF8993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C13A1-8B31-4348-B1C0-A4EFEC3DA3F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0267-DB1B-4FCF-B984-C1E8EAFEA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75A8-D69A-4637-A1CB-73AFF6691761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D31E-CC10-4000-8348-E2820F074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7369-89D5-46B0-BBC3-221D6EF1A7E5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C5821-AFF1-4717-80F7-67B3A008A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71F5-157A-4D1F-BB1A-AEB9F920E8B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FDC9-DF0B-494D-BA34-D823480DE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640D-C48C-4390-8A95-4C3C415BB7D0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A106-B26C-4A4D-8508-1CF66534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62550E-5427-42FE-8261-361D26C2FA3E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50F54A-D566-4789-9E9E-B75DE46AD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716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Monotype Corsiva" pitchFamily="66" charset="0"/>
              </a:rPr>
              <a:t>Проект</a:t>
            </a:r>
          </a:p>
          <a:p>
            <a:pPr algn="ctr"/>
            <a:r>
              <a:rPr lang="ru-RU" sz="4800" b="1" dirty="0">
                <a:latin typeface="Monotype Corsiva" pitchFamily="66" charset="0"/>
              </a:rPr>
              <a:t>« Путешествие по России»</a:t>
            </a:r>
          </a:p>
          <a:p>
            <a:pPr algn="ctr"/>
            <a:r>
              <a:rPr lang="ru-RU" sz="4400" b="1" dirty="0">
                <a:latin typeface="Monotype Corsiva" pitchFamily="66" charset="0"/>
              </a:rPr>
              <a:t>Подготовительная логопедическая группа</a:t>
            </a:r>
          </a:p>
          <a:p>
            <a:pPr algn="ctr"/>
            <a:r>
              <a:rPr lang="ru-RU" sz="4000" b="1" dirty="0">
                <a:latin typeface="Monotype Corsiva" pitchFamily="66" charset="0"/>
              </a:rPr>
              <a:t>Участники проекта:</a:t>
            </a:r>
          </a:p>
          <a:p>
            <a:pPr marL="742950" indent="-742950" algn="ctr">
              <a:buAutoNum type="arabicPeriod"/>
            </a:pPr>
            <a:r>
              <a:rPr lang="ru-RU" sz="4000" b="1" dirty="0">
                <a:latin typeface="Monotype Corsiva" pitchFamily="66" charset="0"/>
              </a:rPr>
              <a:t>воспитанники группы</a:t>
            </a:r>
          </a:p>
          <a:p>
            <a:pPr marL="742950" indent="-742950" algn="ctr">
              <a:buAutoNum type="arabicPeriod"/>
            </a:pPr>
            <a:r>
              <a:rPr lang="ru-RU" sz="4000" b="1" dirty="0">
                <a:latin typeface="Monotype Corsiva" pitchFamily="66" charset="0"/>
              </a:rPr>
              <a:t>воспитатели</a:t>
            </a:r>
          </a:p>
          <a:p>
            <a:pPr marL="742950" indent="-742950" algn="ctr">
              <a:buAutoNum type="arabicPeriod"/>
            </a:pPr>
            <a:r>
              <a:rPr lang="ru-RU" sz="4000" b="1" dirty="0">
                <a:latin typeface="Monotype Corsiva" pitchFamily="66" charset="0"/>
              </a:rPr>
              <a:t>родители</a:t>
            </a:r>
          </a:p>
        </p:txBody>
      </p: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98638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Единственный в мире военно-исторический музей танка Т-34</a:t>
            </a:r>
            <a:b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малая Родина!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15602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Полина\Desktop\Платон танки шолохово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62" y="2463621"/>
            <a:ext cx="5073871" cy="380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DB150A4F-01FC-E809-65EF-285C22758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257" y="2463619"/>
            <a:ext cx="2857936" cy="380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9654DE38-6CEC-93C7-3DE7-9A176627C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202" y="2463621"/>
            <a:ext cx="2857936" cy="380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5E7B2BDC-1565-E039-012E-59037E2AE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647" y="2463621"/>
            <a:ext cx="2857936" cy="380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315" y="539092"/>
            <a:ext cx="8229600" cy="1143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Москва – столица нашей Родины!</a:t>
            </a:r>
          </a:p>
        </p:txBody>
      </p:sp>
      <p:pic>
        <p:nvPicPr>
          <p:cNvPr id="3075" name="Picture 3" descr="C:\Users\Полина\Desktop\Москва кремль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520" y="2247613"/>
            <a:ext cx="2621280" cy="349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Полина\Desktop\Москва 2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47613"/>
            <a:ext cx="2624846" cy="349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BB18657D-2E9A-349D-2367-8CD73CA6B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360" y="2247613"/>
            <a:ext cx="2624846" cy="349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ина\Desktop\Кремль 2.jfif"/>
          <p:cNvPicPr>
            <a:picLocks noChangeAspect="1" noChangeArrowheads="1"/>
          </p:cNvPicPr>
          <p:nvPr/>
        </p:nvPicPr>
        <p:blipFill rotWithShape="1">
          <a:blip r:embed="rId2" cstate="print"/>
          <a:srcRect l="10968" t="10759" b="15111"/>
          <a:stretch/>
        </p:blipFill>
        <p:spPr bwMode="auto">
          <a:xfrm>
            <a:off x="2231383" y="1313015"/>
            <a:ext cx="2302851" cy="341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Полина\Desktop\Кремль 3.jfif"/>
          <p:cNvPicPr>
            <a:picLocks noChangeAspect="1" noChangeArrowheads="1"/>
          </p:cNvPicPr>
          <p:nvPr/>
        </p:nvPicPr>
        <p:blipFill rotWithShape="1">
          <a:blip r:embed="rId3" cstate="print"/>
          <a:srcRect t="2894" b="19230"/>
          <a:stretch/>
        </p:blipFill>
        <p:spPr bwMode="auto">
          <a:xfrm>
            <a:off x="6791816" y="1444823"/>
            <a:ext cx="2271800" cy="314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Полина\Desktop\Книга война.jfif"/>
          <p:cNvPicPr>
            <a:picLocks noChangeAspect="1" noChangeArrowheads="1"/>
          </p:cNvPicPr>
          <p:nvPr/>
        </p:nvPicPr>
        <p:blipFill rotWithShape="1">
          <a:blip r:embed="rId4" cstate="print"/>
          <a:srcRect b="23920"/>
          <a:stretch/>
        </p:blipFill>
        <p:spPr bwMode="auto">
          <a:xfrm>
            <a:off x="49334" y="3560138"/>
            <a:ext cx="2302852" cy="311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C07EDD50-7B84-7844-AA91-20AA782CC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2" r="1" b="25732"/>
          <a:stretch/>
        </p:blipFill>
        <p:spPr>
          <a:xfrm>
            <a:off x="4511599" y="3748676"/>
            <a:ext cx="2302852" cy="310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F98AB58D-D7B6-D7D6-E7FE-A0BB195A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975"/>
            <a:ext cx="8229600" cy="1143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чего начинается Родина…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Санкт-Петербург, город на Неве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Users\Полина\Desktop\Сергиев посад 4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Полина\Desktop\Юра 2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6576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олина\Desktop\Сергиев посад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Полина\Desktop\Юра.jfif"/>
          <p:cNvPicPr>
            <a:picLocks noChangeAspect="1" noChangeArrowheads="1"/>
          </p:cNvPicPr>
          <p:nvPr/>
        </p:nvPicPr>
        <p:blipFill rotWithShape="1">
          <a:blip r:embed="rId5" cstate="print"/>
          <a:srcRect t="35017" r="9666" b="23100"/>
          <a:stretch/>
        </p:blipFill>
        <p:spPr bwMode="auto">
          <a:xfrm>
            <a:off x="5936787" y="1319757"/>
            <a:ext cx="2983362" cy="206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Полина\Desktop\книга 2.jfif"/>
          <p:cNvPicPr>
            <a:picLocks noChangeAspect="1" noChangeArrowheads="1"/>
          </p:cNvPicPr>
          <p:nvPr/>
        </p:nvPicPr>
        <p:blipFill>
          <a:blip r:embed="rId6" cstate="print"/>
          <a:srcRect t="4071" b="40978"/>
          <a:stretch>
            <a:fillRect/>
          </a:stretch>
        </p:blipFill>
        <p:spPr bwMode="auto">
          <a:xfrm>
            <a:off x="3470678" y="1276139"/>
            <a:ext cx="2202644" cy="215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Полина\Desktop\сергиев посад 2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2954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Полина\Desktop\Сергиев посад 3.jf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5463" y="3657601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157FBD-2363-5FEE-7296-DCEA42167643}"/>
              </a:ext>
            </a:extLst>
          </p:cNvPr>
          <p:cNvSpPr txBox="1"/>
          <p:nvPr/>
        </p:nvSpPr>
        <p:spPr>
          <a:xfrm>
            <a:off x="6053461" y="2921325"/>
            <a:ext cx="275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Мемориальный комплекс Форт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 Красная горка, Ленинградская область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0EB77E-C3D7-EB86-BC08-E741EB5DB581}"/>
              </a:ext>
            </a:extLst>
          </p:cNvPr>
          <p:cNvSpPr txBox="1"/>
          <p:nvPr/>
        </p:nvSpPr>
        <p:spPr>
          <a:xfrm>
            <a:off x="2628900" y="60449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Подводная лодка Д-2 </a:t>
            </a:r>
          </a:p>
        </p:txBody>
      </p:sp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9867"/>
            <a:ext cx="8229600" cy="1143000"/>
          </a:xfrm>
        </p:spPr>
        <p:txBody>
          <a:bodyPr/>
          <a:lstStyle/>
          <a:p>
            <a:r>
              <a:rPr lang="ru-RU" sz="48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работы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79C2CC54-379B-4AA0-07AF-0FB434FBB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113"/>
          <a:stretch/>
        </p:blipFill>
        <p:spPr>
          <a:xfrm>
            <a:off x="168919" y="2028821"/>
            <a:ext cx="2732305" cy="373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D96C4DF-766A-05E4-F919-EE260A166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0980" y="2028823"/>
            <a:ext cx="2807172" cy="373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C9747EF-34AE-43AB-1A5D-F97600D42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909" y="2028822"/>
            <a:ext cx="2807172" cy="373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28600"/>
            <a:ext cx="7848600" cy="990600"/>
          </a:xfrm>
        </p:spPr>
        <p:txBody>
          <a:bodyPr/>
          <a:lstStyle/>
          <a:p>
            <a:r>
              <a:rPr lang="ru-RU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Сергиев Посад, для матрёшки дом родной!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122" name="Picture 2" descr="C:\Users\Полина\Desktop\Матвей 1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90" y="1434793"/>
            <a:ext cx="1828800" cy="24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олина\Desktop\Матвей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110" y="1473201"/>
            <a:ext cx="1828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Полина\Desktop\книга 1.jfif"/>
          <p:cNvPicPr>
            <a:picLocks noChangeAspect="1" noChangeArrowheads="1"/>
          </p:cNvPicPr>
          <p:nvPr/>
        </p:nvPicPr>
        <p:blipFill>
          <a:blip r:embed="rId4" cstate="print"/>
          <a:srcRect r="9477" b="49105"/>
          <a:stretch>
            <a:fillRect/>
          </a:stretch>
        </p:blipFill>
        <p:spPr bwMode="auto">
          <a:xfrm>
            <a:off x="3352800" y="1473201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Полина\Desktop\матрешка пазлы 1.jfif"/>
          <p:cNvPicPr>
            <a:picLocks noChangeAspect="1" noChangeArrowheads="1"/>
          </p:cNvPicPr>
          <p:nvPr/>
        </p:nvPicPr>
        <p:blipFill>
          <a:blip r:embed="rId5" cstate="print"/>
          <a:srcRect t="4935" b="18566"/>
          <a:stretch>
            <a:fillRect/>
          </a:stretch>
        </p:blipFill>
        <p:spPr bwMode="auto">
          <a:xfrm>
            <a:off x="3619500" y="4088789"/>
            <a:ext cx="1905000" cy="259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Полина\Desktop\матрешка 4.jfif"/>
          <p:cNvPicPr>
            <a:picLocks noChangeAspect="1" noChangeArrowheads="1"/>
          </p:cNvPicPr>
          <p:nvPr/>
        </p:nvPicPr>
        <p:blipFill>
          <a:blip r:embed="rId6" cstate="print"/>
          <a:srcRect b="22102"/>
          <a:stretch>
            <a:fillRect/>
          </a:stretch>
        </p:blipFill>
        <p:spPr bwMode="auto">
          <a:xfrm>
            <a:off x="1039090" y="4041377"/>
            <a:ext cx="1828800" cy="263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AFEB1274-EA64-97A5-C7DE-5B67F5A720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" r="-302" b="21730"/>
          <a:stretch/>
        </p:blipFill>
        <p:spPr>
          <a:xfrm>
            <a:off x="6276110" y="4088789"/>
            <a:ext cx="1866900" cy="259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2000" y="2743200"/>
            <a:ext cx="73152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i="1" dirty="0">
                <a:ln w="50800"/>
                <a:solidFill>
                  <a:srgbClr val="002060"/>
                </a:solidFill>
              </a:rPr>
              <a:t>Спасибо за</a:t>
            </a:r>
          </a:p>
          <a:p>
            <a:pPr algn="ctr"/>
            <a:r>
              <a:rPr lang="ru-RU" sz="6000" b="1" i="1" dirty="0">
                <a:ln w="50800"/>
                <a:solidFill>
                  <a:srgbClr val="002060"/>
                </a:solidFill>
              </a:rPr>
              <a:t> </a:t>
            </a:r>
            <a:r>
              <a:rPr lang="ru-RU" sz="6000" b="1" i="1" dirty="0">
                <a:ln w="50800"/>
                <a:solidFill>
                  <a:srgbClr val="FF0000"/>
                </a:solidFill>
              </a:rPr>
              <a:t>внимание!</a:t>
            </a:r>
            <a:endParaRPr lang="ru-RU" sz="6000" b="1" dirty="0">
              <a:ln w="5080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609599"/>
          </a:xfrm>
        </p:spPr>
        <p:txBody>
          <a:bodyPr/>
          <a:lstStyle/>
          <a:p>
            <a:r>
              <a:rPr lang="ru-RU" b="1" dirty="0"/>
              <a:t>Проект «Путешествие по России»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924800" cy="4495800"/>
          </a:xfrm>
        </p:spPr>
        <p:txBody>
          <a:bodyPr rtlCol="0">
            <a:noAutofit/>
          </a:bodyPr>
          <a:lstStyle/>
          <a:p>
            <a:pPr lvl="0" algn="l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315200" cy="444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0" y="3429001"/>
            <a:ext cx="373380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Федоскино </a:t>
            </a:r>
          </a:p>
          <a:p>
            <a:r>
              <a:rPr lang="ru-RU" sz="1100" b="1" spc="50" dirty="0">
                <a:ln w="11430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Областной музей народных художественных промыслов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2362200" y="3886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1"/>
            <a:ext cx="5181600" cy="3355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5800" y="5257801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МБОУ « </a:t>
            </a:r>
            <a:r>
              <a:rPr lang="ru-RU" sz="3200" b="1" dirty="0" err="1">
                <a:latin typeface="Monotype Corsiva" pitchFamily="66" charset="0"/>
              </a:rPr>
              <a:t>Марфинская</a:t>
            </a:r>
            <a:r>
              <a:rPr lang="ru-RU" sz="3200" b="1" dirty="0">
                <a:latin typeface="Monotype Corsiva" pitchFamily="66" charset="0"/>
              </a:rPr>
              <a:t> СОШ»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/>
          <a:lstStyle/>
          <a:p>
            <a:r>
              <a:rPr lang="ru-RU" sz="2800" b="1" dirty="0">
                <a:latin typeface="Monotype Corsiva" pitchFamily="66" charset="0"/>
              </a:rPr>
              <a:t>Гимн МБОУ «</a:t>
            </a:r>
            <a:r>
              <a:rPr lang="ru-RU" sz="2800" b="1" dirty="0" err="1">
                <a:latin typeface="Monotype Corsiva" pitchFamily="66" charset="0"/>
              </a:rPr>
              <a:t>Марфинская</a:t>
            </a:r>
            <a:r>
              <a:rPr lang="ru-RU" sz="2800" b="1" dirty="0">
                <a:latin typeface="Monotype Corsiva" pitchFamily="66" charset="0"/>
              </a:rPr>
              <a:t> СОШ»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334000"/>
          </a:xfrm>
        </p:spPr>
        <p:txBody>
          <a:bodyPr/>
          <a:lstStyle/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В славном селе ивы глядят в зеркало старой Учи</a:t>
            </a:r>
          </a:p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Помнят они прежних ребят, бегавших вдоль реки.</a:t>
            </a:r>
          </a:p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Ивы, не надо грустить, в жизни ведь самое главное – </a:t>
            </a:r>
          </a:p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Будем таланты растить – наше Федоскино славное!</a:t>
            </a:r>
          </a:p>
          <a:p>
            <a:pPr algn="r">
              <a:buNone/>
            </a:pPr>
            <a:r>
              <a:rPr lang="ru-RU" sz="1800" dirty="0">
                <a:latin typeface="Monotype Corsiva" pitchFamily="66" charset="0"/>
              </a:rPr>
              <a:t>Всегда вперед! Пусть труден путь – Дорога нам видна!</a:t>
            </a:r>
          </a:p>
          <a:p>
            <a:pPr algn="r">
              <a:buNone/>
            </a:pPr>
            <a:r>
              <a:rPr lang="ru-RU" sz="1800" dirty="0" err="1">
                <a:latin typeface="Monotype Corsiva" pitchFamily="66" charset="0"/>
              </a:rPr>
              <a:t>Федоскинцы</a:t>
            </a:r>
            <a:r>
              <a:rPr lang="ru-RU" sz="1800" dirty="0">
                <a:latin typeface="Monotype Corsiva" pitchFamily="66" charset="0"/>
              </a:rPr>
              <a:t> мы,  не забудь ! И цель у нас одна!</a:t>
            </a:r>
          </a:p>
          <a:p>
            <a:pPr algn="r">
              <a:buNone/>
            </a:pPr>
            <a:r>
              <a:rPr lang="ru-RU" sz="1800" dirty="0">
                <a:latin typeface="Monotype Corsiva" pitchFamily="66" charset="0"/>
              </a:rPr>
              <a:t>Достичь вершины нелегко, но мы  -ученики !</a:t>
            </a:r>
          </a:p>
          <a:p>
            <a:pPr algn="r">
              <a:buNone/>
            </a:pPr>
            <a:r>
              <a:rPr lang="ru-RU" sz="1800" dirty="0">
                <a:latin typeface="Monotype Corsiva" pitchFamily="66" charset="0"/>
              </a:rPr>
              <a:t>Прославят славное село твои выпускники!</a:t>
            </a:r>
          </a:p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Время пройдёт , но как всегда радовать будет глаз</a:t>
            </a:r>
          </a:p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Сказок сюжет, красок игра, « Тройка» , что вдаль летят</a:t>
            </a:r>
          </a:p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Ступит на школьный порог  новых ребят поколение</a:t>
            </a:r>
          </a:p>
          <a:p>
            <a:pPr>
              <a:buNone/>
            </a:pPr>
            <a:r>
              <a:rPr lang="ru-RU" sz="1800" dirty="0">
                <a:latin typeface="Monotype Corsiva" pitchFamily="66" charset="0"/>
              </a:rPr>
              <a:t>И, начиная урок , скажет учитель с волнением</a:t>
            </a:r>
          </a:p>
          <a:p>
            <a:pPr algn="r">
              <a:buNone/>
            </a:pPr>
            <a:r>
              <a:rPr lang="ru-RU" sz="1800" dirty="0">
                <a:latin typeface="Monotype Corsiva" pitchFamily="66" charset="0"/>
              </a:rPr>
              <a:t>Всегда вперёд! Пусть труден путь- Дорога нам видна!</a:t>
            </a:r>
          </a:p>
          <a:p>
            <a:pPr algn="r">
              <a:buNone/>
            </a:pPr>
            <a:r>
              <a:rPr lang="ru-RU" sz="1800" dirty="0" err="1">
                <a:latin typeface="Monotype Corsiva" pitchFamily="66" charset="0"/>
              </a:rPr>
              <a:t>Федоскинцы</a:t>
            </a:r>
            <a:r>
              <a:rPr lang="ru-RU" sz="1800" dirty="0">
                <a:latin typeface="Monotype Corsiva" pitchFamily="66" charset="0"/>
              </a:rPr>
              <a:t> мы не забудь! И цель у на  одна!</a:t>
            </a:r>
          </a:p>
          <a:p>
            <a:pPr algn="r">
              <a:buNone/>
            </a:pPr>
            <a:r>
              <a:rPr lang="ru-RU" sz="1800" dirty="0">
                <a:latin typeface="Monotype Corsiva" pitchFamily="66" charset="0"/>
              </a:rPr>
              <a:t>Достичь вершины нелегко, но мы ученики!</a:t>
            </a:r>
          </a:p>
          <a:p>
            <a:pPr algn="r">
              <a:buNone/>
            </a:pPr>
            <a:r>
              <a:rPr lang="ru-RU" sz="1800" dirty="0">
                <a:latin typeface="Monotype Corsiva" pitchFamily="66" charset="0"/>
              </a:rPr>
              <a:t>Прославят славное село твои выпускники</a:t>
            </a:r>
            <a:r>
              <a:rPr lang="ru-RU" sz="2000" dirty="0">
                <a:latin typeface="Monotype Corsiva" pitchFamily="66" charset="0"/>
              </a:rPr>
              <a:t>!</a:t>
            </a: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09600" y="15240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772400" cy="838199"/>
          </a:xfrm>
        </p:spPr>
        <p:txBody>
          <a:bodyPr/>
          <a:lstStyle/>
          <a:p>
            <a:pPr eaLnBrk="1" hangingPunct="1"/>
            <a:r>
              <a:rPr lang="ru-RU" b="1" dirty="0"/>
              <a:t>Цели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7467600" cy="4191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</a:rPr>
              <a:t>Развивать эстетическое восприятие, способность воспринимать прекрасное в искусстве.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chemeClr val="tx1"/>
                </a:solidFill>
              </a:rPr>
              <a:t>Воспитывать чувства сопричастности и гордости за свою Родину, народ, историю, культуру.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772400" cy="838199"/>
          </a:xfrm>
        </p:spPr>
        <p:txBody>
          <a:bodyPr/>
          <a:lstStyle/>
          <a:p>
            <a:pPr eaLnBrk="1" hangingPunct="1"/>
            <a:r>
              <a:rPr lang="ru-RU" b="1" dirty="0"/>
              <a:t>Задачи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209800"/>
            <a:ext cx="7467600" cy="4343400"/>
          </a:xfrm>
        </p:spPr>
        <p:txBody>
          <a:bodyPr rtlCol="0">
            <a:normAutofit lnSpcReduction="10000"/>
          </a:bodyPr>
          <a:lstStyle/>
          <a:p>
            <a:pPr algn="l"/>
            <a:r>
              <a:rPr lang="ru-RU" sz="3100" b="1" dirty="0">
                <a:solidFill>
                  <a:schemeClr val="tx1"/>
                </a:solidFill>
              </a:rPr>
              <a:t>Образовательные </a:t>
            </a:r>
            <a:r>
              <a:rPr lang="ru-RU" sz="2900" b="1" dirty="0">
                <a:solidFill>
                  <a:schemeClr val="tx1"/>
                </a:solidFill>
              </a:rPr>
              <a:t>– познакомить детей с городами России</a:t>
            </a:r>
          </a:p>
          <a:p>
            <a:pPr algn="l"/>
            <a:r>
              <a:rPr lang="ru-RU" sz="3100" b="1" dirty="0">
                <a:solidFill>
                  <a:schemeClr val="tx1"/>
                </a:solidFill>
              </a:rPr>
              <a:t>Развивающие</a:t>
            </a:r>
            <a:r>
              <a:rPr lang="ru-RU" sz="3400" b="1" dirty="0">
                <a:solidFill>
                  <a:schemeClr val="tx1"/>
                </a:solidFill>
              </a:rPr>
              <a:t> </a:t>
            </a:r>
            <a:r>
              <a:rPr lang="ru-RU" sz="2900" b="1" dirty="0">
                <a:solidFill>
                  <a:schemeClr val="tx1"/>
                </a:solidFill>
              </a:rPr>
              <a:t>– продолжать развивать способность детей к </a:t>
            </a:r>
            <a:r>
              <a:rPr lang="ru-RU" sz="2900" b="1" dirty="0" err="1">
                <a:solidFill>
                  <a:schemeClr val="tx1"/>
                </a:solidFill>
              </a:rPr>
              <a:t>эмпатии</a:t>
            </a:r>
            <a:r>
              <a:rPr lang="ru-RU" sz="2900" b="1" dirty="0">
                <a:solidFill>
                  <a:schemeClr val="tx1"/>
                </a:solidFill>
              </a:rPr>
              <a:t> ( умению мыслить с помощью приёмов анализа, сравнения).</a:t>
            </a:r>
          </a:p>
          <a:p>
            <a:pPr algn="l"/>
            <a:r>
              <a:rPr lang="ru-RU" sz="2900" b="1" dirty="0">
                <a:solidFill>
                  <a:schemeClr val="tx1"/>
                </a:solidFill>
              </a:rPr>
              <a:t>Воспитательные –воспитывать любознательность, гордость за свою Родину.	</a:t>
            </a:r>
          </a:p>
          <a:p>
            <a:endParaRPr lang="ru-RU" sz="2900" b="1" dirty="0">
              <a:solidFill>
                <a:schemeClr val="tx1"/>
              </a:solidFill>
            </a:endParaRPr>
          </a:p>
          <a:p>
            <a:pPr lvl="0"/>
            <a:endParaRPr lang="ru-RU" sz="29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772400" cy="838199"/>
          </a:xfrm>
        </p:spPr>
        <p:txBody>
          <a:bodyPr/>
          <a:lstStyle/>
          <a:p>
            <a:pPr eaLnBrk="1" hangingPunct="1"/>
            <a:r>
              <a:rPr lang="ru-RU" b="1" dirty="0"/>
              <a:t>Ожидаемые результаты: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209800"/>
            <a:ext cx="7467600" cy="4343400"/>
          </a:xfrm>
        </p:spPr>
        <p:txBody>
          <a:bodyPr rtlCol="0">
            <a:normAutofit fontScale="92500"/>
          </a:bodyPr>
          <a:lstStyle/>
          <a:p>
            <a:endParaRPr lang="ru-RU" sz="2900" b="1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ru-RU" sz="2900" b="1" dirty="0">
                <a:solidFill>
                  <a:schemeClr val="tx1"/>
                </a:solidFill>
              </a:rPr>
              <a:t>воспитанники познакомятся с историей     городов России;</a:t>
            </a:r>
          </a:p>
          <a:p>
            <a:pPr algn="l"/>
            <a:r>
              <a:rPr lang="ru-RU" sz="2900" b="1" dirty="0">
                <a:solidFill>
                  <a:schemeClr val="tx1"/>
                </a:solidFill>
              </a:rPr>
              <a:t>- дети будут знать , что интересного есть в городах России</a:t>
            </a:r>
          </a:p>
          <a:p>
            <a:pPr algn="l"/>
            <a:r>
              <a:rPr lang="ru-RU" sz="2900" b="1" dirty="0">
                <a:solidFill>
                  <a:schemeClr val="tx1"/>
                </a:solidFill>
              </a:rPr>
              <a:t>- воспитанники будут гордиться своими предками и Россией;</a:t>
            </a:r>
          </a:p>
          <a:p>
            <a:pPr algn="l"/>
            <a:r>
              <a:rPr lang="ru-RU" sz="2900" b="1" dirty="0">
                <a:solidFill>
                  <a:schemeClr val="tx1"/>
                </a:solidFill>
              </a:rPr>
              <a:t>- родители воспитанников будут воспитывать в детях патриотические чувства.</a:t>
            </a:r>
          </a:p>
          <a:p>
            <a:pPr>
              <a:buFontTx/>
              <a:buChar char="-"/>
            </a:pPr>
            <a:endParaRPr lang="ru-RU" sz="2900" b="1" dirty="0">
              <a:solidFill>
                <a:schemeClr val="tx1"/>
              </a:solidFill>
            </a:endParaRPr>
          </a:p>
          <a:p>
            <a:pPr lvl="0"/>
            <a:endParaRPr lang="ru-RU" sz="29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0" y="2590800"/>
            <a:ext cx="266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Arial Black" pitchFamily="34" charset="0"/>
              </a:rPr>
              <a:t>Проектная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7800" y="3733800"/>
            <a:ext cx="266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Приобретение социальных навыков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3733800"/>
            <a:ext cx="266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Публичное изложение своих мыслей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447800"/>
            <a:ext cx="266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Знание об окружающем мире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5029200"/>
            <a:ext cx="266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Профессионализм педагога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6400" y="1371600"/>
            <a:ext cx="266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Умение следовать задуманному плану</a:t>
            </a:r>
          </a:p>
        </p:txBody>
      </p:sp>
      <p:cxnSp>
        <p:nvCxnSpPr>
          <p:cNvPr id="9" name="Прямая со стрелкой 8"/>
          <p:cNvCxnSpPr>
            <a:stCxn id="2" idx="0"/>
            <a:endCxn id="5" idx="3"/>
          </p:cNvCxnSpPr>
          <p:nvPr/>
        </p:nvCxnSpPr>
        <p:spPr>
          <a:xfrm flipH="1" flipV="1">
            <a:off x="3810001" y="1790700"/>
            <a:ext cx="8001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0"/>
            <a:endCxn id="7" idx="1"/>
          </p:cNvCxnSpPr>
          <p:nvPr/>
        </p:nvCxnSpPr>
        <p:spPr>
          <a:xfrm flipV="1">
            <a:off x="4610101" y="1714500"/>
            <a:ext cx="8763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4" idx="3"/>
          </p:cNvCxnSpPr>
          <p:nvPr/>
        </p:nvCxnSpPr>
        <p:spPr>
          <a:xfrm flipH="1">
            <a:off x="3962401" y="3276600"/>
            <a:ext cx="6477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  <a:endCxn id="3" idx="1"/>
          </p:cNvCxnSpPr>
          <p:nvPr/>
        </p:nvCxnSpPr>
        <p:spPr>
          <a:xfrm>
            <a:off x="4610101" y="3276600"/>
            <a:ext cx="6477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6" idx="0"/>
          </p:cNvCxnSpPr>
          <p:nvPr/>
        </p:nvCxnSpPr>
        <p:spPr>
          <a:xfrm>
            <a:off x="4610100" y="3276600"/>
            <a:ext cx="762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370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Проект «Путешествие по России»</vt:lpstr>
      <vt:lpstr>Слайд 3</vt:lpstr>
      <vt:lpstr>Гимн МБОУ «Марфинская СОШ»</vt:lpstr>
      <vt:lpstr>Слайд 5</vt:lpstr>
      <vt:lpstr>Цели проекта:</vt:lpstr>
      <vt:lpstr>Задачи проекта:</vt:lpstr>
      <vt:lpstr>Ожидаемые результаты:</vt:lpstr>
      <vt:lpstr>Слайд 9</vt:lpstr>
      <vt:lpstr>Единственный в мире военно-исторический музей танка Т-34 Наша малая Родина!</vt:lpstr>
      <vt:lpstr>Москва – столица нашей Родины!</vt:lpstr>
      <vt:lpstr>С чего начинается Родина…</vt:lpstr>
      <vt:lpstr>Санкт-Петербург, город на Неве</vt:lpstr>
      <vt:lpstr>Наши работы</vt:lpstr>
      <vt:lpstr>Сергиев Посад, для матрёшки дом родной!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Полина</cp:lastModifiedBy>
  <cp:revision>181</cp:revision>
  <dcterms:created xsi:type="dcterms:W3CDTF">2013-10-28T09:12:00Z</dcterms:created>
  <dcterms:modified xsi:type="dcterms:W3CDTF">2024-01-15T07:10:54Z</dcterms:modified>
</cp:coreProperties>
</file>