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57" r:id="rId3"/>
    <p:sldId id="258" r:id="rId4"/>
    <p:sldId id="259" r:id="rId5"/>
    <p:sldId id="260" r:id="rId6"/>
    <p:sldId id="262" r:id="rId7"/>
    <p:sldId id="263" r:id="rId8"/>
    <p:sldId id="261" r:id="rId9"/>
    <p:sldId id="264" r:id="rId10"/>
    <p:sldId id="265" r:id="rId11"/>
    <p:sldId id="266" r:id="rId12"/>
    <p:sldId id="267" r:id="rId13"/>
    <p:sldId id="268" r:id="rId14"/>
    <p:sldId id="270" r:id="rId15"/>
    <p:sldId id="269" r:id="rId16"/>
    <p:sldId id="271" r:id="rId17"/>
    <p:sldId id="273" r:id="rId18"/>
    <p:sldId id="274" r:id="rId19"/>
    <p:sldId id="275" r:id="rId20"/>
    <p:sldId id="276" r:id="rId21"/>
    <p:sldId id="272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1" d="100"/>
          <a:sy n="61" d="100"/>
        </p:scale>
        <p:origin x="-954" y="-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44C269F-8641-EEFF-F672-EA5217C086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E73C2E4C-DE4A-E2AE-ACFD-B793CD7A59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BE3589F-5D08-58B0-C5E2-710154654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8F83B-D24D-7544-B4C1-2117ED4A5357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7541FF4-E5A3-6855-6FCC-37DD7D1AD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94151A3-945E-C448-BEE2-99AD5C92F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B9FCD-0BE7-9C42-95D2-60DA65AA84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84455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235C04D-3D5C-E331-C23F-A742B35B1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C74B6F3D-3F01-12C9-E5C8-7EE828322A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C7C4342-7042-46CF-6809-79E6F5B2B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8F83B-D24D-7544-B4C1-2117ED4A5357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4FBC996-99E4-280E-9FCB-3836ECF96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22E4BC7-6DEC-A64D-21D2-7FEEDCF88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B9FCD-0BE7-9C42-95D2-60DA65AA84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11605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0A5756EE-1F45-FD1B-EEB0-BB53AD5339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3173D535-0A4D-B75D-B521-A78271025E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16D5D4D-4A08-5D6E-FB60-36B7047D4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8F83B-D24D-7544-B4C1-2117ED4A5357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B5FDED1-F2B1-53E1-D5E2-29D942899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BDAE7B4-421E-9633-4F33-3509714E1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B9FCD-0BE7-9C42-95D2-60DA65AA84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89924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E5A5CFF-11C0-6E3F-CBA5-778409014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5B078D1-2154-DB61-87E3-C4BF6AF26D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26A3219-001F-0C15-37A2-299A94113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8F83B-D24D-7544-B4C1-2117ED4A5357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DDAA41E-8F6E-22C9-49C8-C9145361A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37FE330-0FEC-F9BC-5609-4F6E36ECA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B9FCD-0BE7-9C42-95D2-60DA65AA84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90429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BFF62B0-6A7C-A848-B1E4-B037EEFCB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F1EFB59-3CFB-1E83-9FBA-F93478998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D8C25E2-D050-FDD4-048B-5407827BD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8F83B-D24D-7544-B4C1-2117ED4A5357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B26E226-A8CE-30BC-A194-087AD869C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AD9644C-10F5-7193-8084-9DF01E4CC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B9FCD-0BE7-9C42-95D2-60DA65AA84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85459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DEEA10B-247F-31B0-1883-DBF988696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B4709F5-BE76-2A1F-EF44-760669C000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3EDCA283-5BF6-B8EB-FC83-37273D1B72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DC7DC70E-05FC-BB45-728D-3E0877012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8F83B-D24D-7544-B4C1-2117ED4A5357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E15193A2-8635-2020-46CF-B37F58D26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B9A8AD6-9086-7FEE-789B-E84B055C3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B9FCD-0BE7-9C42-95D2-60DA65AA84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15588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F66AE7B-4F60-453F-8793-7C0F06251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A51A5E1-35BF-F30C-18CD-0AF430D3FE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698DEFA9-4DAF-F5AB-E8D6-687ED09C1A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9F16CA7C-9754-B6A5-E7DC-E0AD834129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8C12E163-14A7-B5CC-A820-DDBBE4A7B7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A86E75B9-6F1A-D97D-517A-C67BE10F8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8F83B-D24D-7544-B4C1-2117ED4A5357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9C6F26C8-782D-4848-53F7-B76730C9E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970D7BB9-33C5-F482-F8B7-F805CFF1F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B9FCD-0BE7-9C42-95D2-60DA65AA84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41060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D194A47-8DDF-7BBA-A713-4479B5033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3469A029-4A23-197D-C1AA-F0A8158FE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8F83B-D24D-7544-B4C1-2117ED4A5357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47D58777-AA09-24B9-4AC3-BECEE72E8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28CD9F06-04ED-9CDA-CF9C-75B5C9865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B9FCD-0BE7-9C42-95D2-60DA65AA84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41295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EB6FA4E2-61DB-9AEA-BFBF-909FEA9AD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8F83B-D24D-7544-B4C1-2117ED4A5357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AB6338DC-27A4-284C-B7DD-C446FE8D7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59D2B9AC-DBF3-24E9-8684-6D2046B8E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B9FCD-0BE7-9C42-95D2-60DA65AA84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44730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BC2B9CB-BC82-0DE4-B257-055B83603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06E3D62-E92E-3873-DF50-BC321F58B6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6E27454A-8743-919E-29DA-ED44C52DA1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240515F4-A2A8-4DD1-A615-D4CD0F210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8F83B-D24D-7544-B4C1-2117ED4A5357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3CDC0496-718B-E152-8F3B-F86A17AF0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A35C2377-B8FB-AEDB-ADBD-3909BEB90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B9FCD-0BE7-9C42-95D2-60DA65AA84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50827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2CB6B0F-3EC6-67A0-8BAB-7721DC974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7E3F6B47-F178-D0EB-8159-3CE3B095AC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59AC1FD7-1B75-F042-F949-D967A59C49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1734CCE1-9358-61B2-DE39-3FD043011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8F83B-D24D-7544-B4C1-2117ED4A5357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45CD5D3F-12C2-563D-9B4C-67E68F2B4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CF9D1864-39CC-5A6D-F43E-3C6368B96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B9FCD-0BE7-9C42-95D2-60DA65AA84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71935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53A2CAA-06D6-7980-677E-A19786F77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09BEB7B-185B-70AE-E533-E7740BF44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A363012-7738-5AEB-53A9-788CB34D03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8F83B-D24D-7544-B4C1-2117ED4A5357}" type="datetimeFigureOut">
              <a:rPr lang="ru-RU" smtClean="0"/>
              <a:pPr/>
              <a:t>24.01.2024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F03DC4C-5CDC-2CB8-7BB4-865D8FCDCE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596FAE9-F507-1BB3-CD4C-5AB9C3AB51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B9FCD-0BE7-9C42-95D2-60DA65AA84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69817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56822964-B4E3-8351-8B86-9137B5786E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08" t="58684"/>
          <a:stretch/>
        </p:blipFill>
        <p:spPr>
          <a:xfrm>
            <a:off x="0" y="0"/>
            <a:ext cx="12192000" cy="12599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574C643-AC8A-1D58-ECD5-0D5FA917BA74}"/>
              </a:ext>
            </a:extLst>
          </p:cNvPr>
          <p:cNvSpPr txBox="1"/>
          <p:nvPr/>
        </p:nvSpPr>
        <p:spPr>
          <a:xfrm>
            <a:off x="489415" y="1872020"/>
            <a:ext cx="9887414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300" b="1" i="1" dirty="0">
                <a:solidFill>
                  <a:schemeClr val="accent4"/>
                </a:solidFill>
                <a:effectLst/>
                <a:latin typeface="Helvetica" pitchFamily="2" charset="0"/>
              </a:rPr>
              <a:t>Консультация для родителей</a:t>
            </a:r>
          </a:p>
          <a:p>
            <a:r>
              <a:rPr lang="ru-RU" sz="5300" b="1" i="1" dirty="0" smtClean="0">
                <a:solidFill>
                  <a:schemeClr val="accent4"/>
                </a:solidFill>
                <a:effectLst/>
                <a:latin typeface="Helvetica" pitchFamily="2" charset="0"/>
              </a:rPr>
              <a:t>«</a:t>
            </a:r>
            <a:r>
              <a:rPr lang="ru-RU" sz="5300" b="1" i="1" smtClean="0">
                <a:solidFill>
                  <a:schemeClr val="accent4"/>
                </a:solidFill>
                <a:effectLst/>
                <a:latin typeface="Helvetica" pitchFamily="2" charset="0"/>
              </a:rPr>
              <a:t>Увлекательная математика»</a:t>
            </a:r>
            <a:endParaRPr lang="ru-RU" sz="5300" b="1" i="1" dirty="0">
              <a:solidFill>
                <a:schemeClr val="accent4"/>
              </a:solidFill>
              <a:effectLst/>
              <a:latin typeface="Helvetica" pitchFamily="2" charset="0"/>
            </a:endParaRPr>
          </a:p>
          <a:p>
            <a:pPr algn="l"/>
            <a:endParaRPr lang="ru-RU" sz="5300" b="1" i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5257800"/>
            <a:ext cx="624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u="sng" dirty="0" smtClean="0"/>
              <a:t>Воспитатель: Абрамцова О.С.</a:t>
            </a:r>
            <a:endParaRPr lang="ru-RU" i="1" u="sng" dirty="0"/>
          </a:p>
        </p:txBody>
      </p:sp>
    </p:spTree>
    <p:extLst>
      <p:ext uri="{BB962C8B-B14F-4D97-AF65-F5344CB8AC3E}">
        <p14:creationId xmlns="" xmlns:p14="http://schemas.microsoft.com/office/powerpoint/2010/main" val="146114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0B9B98DF-C07E-59DB-83BC-D9701FE080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25369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884AB4D0-FACC-6ACA-0314-54975E12D0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223987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DA9D2D40-C815-CB90-7834-88B287A180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23742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274A9640-F60E-441B-B9A3-057286D483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193844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BA960C0D-3653-F2EF-9393-B2EDE452EF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3746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143606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6E507112-1F0F-78CC-0A09-32D05CC152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46362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227659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D0D629BE-8940-F35B-2711-AA4EC2CEDC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02561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003031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19EB34CC-AFB8-1A0B-859E-209F480661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371084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FDB5CC4C-A09F-EF97-0F68-D922993942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50335" cy="632490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72963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52436CD2-17B9-2C67-137D-836481E99D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68505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D53B8DB8-ABF5-4C6D-205C-3373C01680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683" y="0"/>
            <a:ext cx="12551365" cy="680556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559503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E34AF7C3-FA33-5ADC-A281-D1B66973C8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3878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261520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6F15985A-2406-753B-FCE8-EE5466508D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08742" cy="73186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683867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03717602-66E3-B036-E4B7-3D7F3306A1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431848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04331AE0-99F8-0BB6-93E4-3ED404C79B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952259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A774F45B-89BB-CF59-D663-59B756821B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8870" cy="71707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978630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2921CE5-1475-CD18-C3AC-54BF218D88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56914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102848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A277ECCD-6778-EF45-3135-417E28B443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24702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48801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D4059E16-DECD-6F3E-4038-C5C9F29B03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58252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55568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95D8F741-5090-C226-6FB7-605E747D83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0314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53832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0041C277-7986-11A9-481C-A59EAC5904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95119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1BF20C99-08E6-F802-25B7-0CF8797A56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9427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186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89B54A9B-00A1-3CC0-2F11-26AF32B6AB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7682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71492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CE27D998-CF8A-8E0A-B7E2-EA9B92EDD0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3746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51491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21D0A434-F85E-DD79-E9A0-D48FC7B5C0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4461301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12</Words>
  <Application>Microsoft Office PowerPoint</Application>
  <PresentationFormat>Произвольный</PresentationFormat>
  <Paragraphs>3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Абрамцова</dc:creator>
  <cp:lastModifiedBy>Полина</cp:lastModifiedBy>
  <cp:revision>3</cp:revision>
  <dcterms:created xsi:type="dcterms:W3CDTF">2024-01-23T11:18:10Z</dcterms:created>
  <dcterms:modified xsi:type="dcterms:W3CDTF">2024-01-24T10:00:30Z</dcterms:modified>
</cp:coreProperties>
</file>