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57" r:id="rId6"/>
    <p:sldId id="261" r:id="rId7"/>
    <p:sldId id="262" r:id="rId8"/>
    <p:sldId id="269" r:id="rId9"/>
    <p:sldId id="278" r:id="rId10"/>
    <p:sldId id="275" r:id="rId11"/>
    <p:sldId id="276" r:id="rId12"/>
    <p:sldId id="277" r:id="rId13"/>
    <p:sldId id="263" r:id="rId14"/>
    <p:sldId id="264" r:id="rId15"/>
    <p:sldId id="270" r:id="rId16"/>
    <p:sldId id="265" r:id="rId17"/>
    <p:sldId id="266" r:id="rId18"/>
    <p:sldId id="260" r:id="rId19"/>
    <p:sldId id="267" r:id="rId20"/>
    <p:sldId id="271" r:id="rId21"/>
    <p:sldId id="279" r:id="rId22"/>
    <p:sldId id="280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lIpUIvvx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Детям о ТЕРРОРИЗМЕ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7415242" cy="207170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Воспитатель: Абрамцова О.С.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28"/>
            <a:ext cx="5643602" cy="629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5786478" cy="6392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5677998" cy="6215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2"/>
            <a:ext cx="866566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вскрывай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трогай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передвигай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полицейскому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водителю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58082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продавцу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ребёнку о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46"/>
            <a:ext cx="8215338" cy="56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92922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Мультфильмы и </a:t>
            </a:r>
            <a:r>
              <a:rPr lang="ru-RU" sz="6600" b="1" dirty="0" err="1" smtClean="0">
                <a:solidFill>
                  <a:srgbClr val="FF0000"/>
                </a:solidFill>
              </a:rPr>
              <a:t>видеопрезентации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для детей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264320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Интересная памятка для детей </a:t>
            </a:r>
            <a:br>
              <a:rPr lang="ru-RU" sz="4800" b="1" dirty="0" smtClean="0"/>
            </a:br>
            <a:r>
              <a:rPr lang="ru-RU" sz="4800" b="1" dirty="0" smtClean="0"/>
              <a:t>о безопасности</a:t>
            </a:r>
            <a:endParaRPr lang="ru-RU" sz="4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714751"/>
            <a:ext cx="8229600" cy="1500199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https://www.youtube.com/watch?v=HylIpUIvvx4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000264"/>
          </a:xfrm>
        </p:spPr>
        <p:txBody>
          <a:bodyPr>
            <a:normAutofit/>
          </a:bodyPr>
          <a:lstStyle/>
          <a:p>
            <a:r>
              <a:rPr lang="ru-RU" sz="6600" b="1" dirty="0" err="1" smtClean="0"/>
              <a:t>Мультантитеррор</a:t>
            </a:r>
            <a:endParaRPr lang="ru-RU" sz="6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071570"/>
          </a:xfrm>
        </p:spPr>
        <p:txBody>
          <a:bodyPr/>
          <a:lstStyle/>
          <a:p>
            <a:r>
              <a:rPr lang="ru-RU" b="1" dirty="0" smtClean="0"/>
              <a:t>«Зина, Кеша и террористы»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15716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9290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Наглядная информация для родителей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объяснить детям, что такое терроризм?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Терроризм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– это совершение взрыва, поджога или иных действий создающих опасность гибели людей или других опасных последствий. </a:t>
            </a:r>
          </a:p>
          <a:p>
            <a:r>
              <a:rPr lang="ru-RU" b="1" dirty="0" smtClean="0"/>
              <a:t>Террористы – это л</a:t>
            </a:r>
            <a:r>
              <a:rPr lang="ru-RU" dirty="0" smtClean="0"/>
              <a:t>юди, которые совершают взрывы, захватывают заложников, ни щадя не женщин, ни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8072494" cy="62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58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14768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286280" cy="59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284661" cy="60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38884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Взрослые, будьте бдительны!</a:t>
            </a:r>
            <a:br>
              <a:rPr lang="ru-RU" sz="4800" b="1" dirty="0" smtClean="0"/>
            </a:br>
            <a:r>
              <a:rPr lang="ru-RU" sz="4800" b="1" dirty="0" smtClean="0"/>
              <a:t>Учитесь сами и учите детей!</a:t>
            </a:r>
            <a:br>
              <a:rPr lang="ru-RU" sz="4800" b="1" dirty="0" smtClean="0"/>
            </a:br>
            <a:r>
              <a:rPr lang="ru-RU" sz="4800" b="1" dirty="0" smtClean="0"/>
              <a:t>В наших руках наше здоровье и здоровье наших детей!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57176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Наглядные плакаты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358246" cy="61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357850" cy="63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86893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Памятки и алгоритмы действий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786478" cy="641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66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о ТЕРРОРИЗМЕ</vt:lpstr>
      <vt:lpstr>Как объяснить детям, что такое терроризм?</vt:lpstr>
      <vt:lpstr>Слайд 3</vt:lpstr>
      <vt:lpstr>Наглядные плакаты</vt:lpstr>
      <vt:lpstr>Слайд 5</vt:lpstr>
      <vt:lpstr>Слайд 6</vt:lpstr>
      <vt:lpstr>Слайд 7</vt:lpstr>
      <vt:lpstr>Памятки и алгоритмы действий</vt:lpstr>
      <vt:lpstr>Слайд 9</vt:lpstr>
      <vt:lpstr>Слайд 10</vt:lpstr>
      <vt:lpstr>Слайд 11</vt:lpstr>
      <vt:lpstr>Слайд 12</vt:lpstr>
      <vt:lpstr>Слайд 13</vt:lpstr>
      <vt:lpstr>Памятка ребёнку о безопасности</vt:lpstr>
      <vt:lpstr>Мультфильмы и видеопрезентации для детей</vt:lpstr>
      <vt:lpstr>Интересная памятка для детей  о безопасности</vt:lpstr>
      <vt:lpstr>Мультантитеррор</vt:lpstr>
      <vt:lpstr>«Зина, Кеша и террористы»</vt:lpstr>
      <vt:lpstr>Наглядная информация для родителей</vt:lpstr>
      <vt:lpstr>Слайд 20</vt:lpstr>
      <vt:lpstr>Слайд 21</vt:lpstr>
      <vt:lpstr>Слайд 22</vt:lpstr>
      <vt:lpstr>Взрослые, будьте бдительны! Учитесь сами и учите детей! В наших руках наше здоровье и здоровье наших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ТЕРРОРИЗМЕ</dc:title>
  <dc:creator>User</dc:creator>
  <cp:lastModifiedBy>Полина</cp:lastModifiedBy>
  <cp:revision>20</cp:revision>
  <dcterms:created xsi:type="dcterms:W3CDTF">2019-04-24T04:44:12Z</dcterms:created>
  <dcterms:modified xsi:type="dcterms:W3CDTF">2024-01-19T10:58:27Z</dcterms:modified>
</cp:coreProperties>
</file>