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7" r:id="rId2"/>
    <p:sldId id="267" r:id="rId3"/>
    <p:sldId id="261" r:id="rId4"/>
    <p:sldId id="269" r:id="rId5"/>
    <p:sldId id="268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0126" autoAdjust="0"/>
  </p:normalViewPr>
  <p:slideViewPr>
    <p:cSldViewPr>
      <p:cViewPr varScale="1">
        <p:scale>
          <a:sx n="66" d="100"/>
          <a:sy n="66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F0FA-ADB1-4994-BA7B-A82C5AEB9EA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F07-4FBF-4243-8C6F-18CB78EE2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853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F0FA-ADB1-4994-BA7B-A82C5AEB9EA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F07-4FBF-4243-8C6F-18CB78EE2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872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F0FA-ADB1-4994-BA7B-A82C5AEB9EA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F07-4FBF-4243-8C6F-18CB78EE2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1485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F0FA-ADB1-4994-BA7B-A82C5AEB9EA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F07-4FBF-4243-8C6F-18CB78EE2C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32710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F0FA-ADB1-4994-BA7B-A82C5AEB9EA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F07-4FBF-4243-8C6F-18CB78EE2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6499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F0FA-ADB1-4994-BA7B-A82C5AEB9EA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F07-4FBF-4243-8C6F-18CB78EE2C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57921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F0FA-ADB1-4994-BA7B-A82C5AEB9EA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F07-4FBF-4243-8C6F-18CB78EE2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1633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F0FA-ADB1-4994-BA7B-A82C5AEB9EA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F07-4FBF-4243-8C6F-18CB78EE2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265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F0FA-ADB1-4994-BA7B-A82C5AEB9EA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F07-4FBF-4243-8C6F-18CB78EE2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411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F0FA-ADB1-4994-BA7B-A82C5AEB9EA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F07-4FBF-4243-8C6F-18CB78EE2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857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F0FA-ADB1-4994-BA7B-A82C5AEB9EA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F07-4FBF-4243-8C6F-18CB78EE2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659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F0FA-ADB1-4994-BA7B-A82C5AEB9EA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F07-4FBF-4243-8C6F-18CB78EE2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516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F0FA-ADB1-4994-BA7B-A82C5AEB9EA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F07-4FBF-4243-8C6F-18CB78EE2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8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F0FA-ADB1-4994-BA7B-A82C5AEB9EA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F07-4FBF-4243-8C6F-18CB78EE2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052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F0FA-ADB1-4994-BA7B-A82C5AEB9EA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F07-4FBF-4243-8C6F-18CB78EE2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054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F0FA-ADB1-4994-BA7B-A82C5AEB9EA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F07-4FBF-4243-8C6F-18CB78EE2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425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F0FA-ADB1-4994-BA7B-A82C5AEB9EA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F07-4FBF-4243-8C6F-18CB78EE2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63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E70F0FA-ADB1-4994-BA7B-A82C5AEB9EA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1421F07-4FBF-4243-8C6F-18CB78EE2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4204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42852"/>
            <a:ext cx="78581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для родителей по формированию здорового образа жизни у дошкольников старшей группы.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41" y="3717032"/>
            <a:ext cx="4242317" cy="2826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3788" y="324433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Воспитатель: Абрамцова О.С.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/>
              <a:t>Главное правило, которое следует помнить родителям, заботящимся о здоровье своего ребёнка, – это то, что приучать ребёнка к здоровому образу жизни нужно как можно раньше; тогда в будущем вам не придется заставлять его заниматься спортом и правильно питаться, потому что он и так будет это делать по привычке! В данной памятке вы найдете советы, как правильно организовать жизнедеятельность семьи и таким образом «безболезненно» приучить ребенка заботиться о своём здоровье.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52936"/>
            <a:ext cx="5400600" cy="37121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844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2996"/>
            <a:ext cx="43924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cs typeface="Times New Roman" pitchFamily="18" charset="0"/>
              </a:rPr>
              <a:t>Все</a:t>
            </a:r>
            <a:r>
              <a:rPr lang="ru-RU" b="1" i="1" dirty="0">
                <a:cs typeface="Times New Roman" pitchFamily="18" charset="0"/>
              </a:rPr>
              <a:t>, чему мы учим детей, они должны применять в реальной жизни. Особое внимание следует уделять следующим компонентам здорового образа жизни: </a:t>
            </a:r>
            <a:endParaRPr lang="ru-RU" b="1" i="1" dirty="0" smtClean="0"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cs typeface="Times New Roman" pitchFamily="18" charset="0"/>
              </a:rPr>
              <a:t>совместные </a:t>
            </a:r>
            <a:r>
              <a:rPr lang="ru-RU" b="1" i="1" dirty="0">
                <a:cs typeface="Times New Roman" pitchFamily="18" charset="0"/>
              </a:rPr>
              <a:t>занятия физкультурой, прогулки;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>
                <a:cs typeface="Times New Roman" pitchFamily="18" charset="0"/>
              </a:rPr>
              <a:t>отсутствие вредных привычек у родителей и наглядный пример;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>
                <a:cs typeface="Times New Roman" pitchFamily="18" charset="0"/>
              </a:rPr>
              <a:t>рациональное питание, соблюдение правил  личной гигиены: закаливание, создание условий для полноценного сна;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>
                <a:cs typeface="Times New Roman" pitchFamily="18" charset="0"/>
              </a:rPr>
              <a:t>дружелюбное отношение друг к другу, развитие умения слушать и говорить, умения отличать ложь от правды;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cs typeface="Times New Roman" pitchFamily="18" charset="0"/>
              </a:rPr>
              <a:t>медицинское </a:t>
            </a:r>
            <a:r>
              <a:rPr lang="ru-RU" b="1" i="1" dirty="0">
                <a:cs typeface="Times New Roman" pitchFamily="18" charset="0"/>
              </a:rPr>
              <a:t>воспитание, своевременное посещение врача, выполнение различных </a:t>
            </a:r>
            <a:r>
              <a:rPr lang="ru-RU" b="1" i="1" dirty="0" smtClean="0">
                <a:cs typeface="Times New Roman" pitchFamily="18" charset="0"/>
              </a:rPr>
              <a:t>рекомендаций</a:t>
            </a:r>
            <a:r>
              <a:rPr lang="ru-RU" b="1" i="1" dirty="0"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667"/>
            <a:ext cx="2301530" cy="15328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59" y="1635412"/>
            <a:ext cx="2482464" cy="16603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57651"/>
            <a:ext cx="2301530" cy="14784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59" y="4913126"/>
            <a:ext cx="2482464" cy="1713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511256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Совет 1</a:t>
            </a:r>
          </a:p>
          <a:p>
            <a:r>
              <a:rPr lang="ru-RU" b="1" i="1" dirty="0"/>
              <a:t>Старайтесь организовать день ребенка так, чтобы он как можно больше двигался: поощряйте пешие прогулки, пусть он играет в футбол с друзьями, катается на велосипеде или выгуливает собаку вместо того, чтобы лежа смотреть телевизор, и ходит по лестнице вместо того, чтобы использовать лифты или эскалаторы. Не забывайте делать все это сами и хвалить ребенка, когда вы видите, что он проявляет большую физическую активность.</a:t>
            </a:r>
          </a:p>
          <a:p>
            <a:endParaRPr lang="ru-RU" b="1" i="1" dirty="0"/>
          </a:p>
          <a:p>
            <a:r>
              <a:rPr lang="ru-RU" b="1" i="1" dirty="0"/>
              <a:t>Занимайтесь спортом всей семьей: вы можете вместе кататься на велосипеде, играть в различные командные игры и т.п., причем нужно воспринимать эти занятия как веселое развлечение, а не как скучную тренировку. Старайтесь как можно больше времени проводить на свежем воздухе.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8640"/>
            <a:ext cx="2973710" cy="1851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01384"/>
            <a:ext cx="2973710" cy="2235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98029"/>
            <a:ext cx="2973710" cy="2071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59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81128"/>
            <a:ext cx="3455232" cy="20478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5726" y="332656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Совет 2</a:t>
            </a:r>
          </a:p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Пусть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на вашем столе будут </a:t>
            </a:r>
            <a:endParaRPr lang="ru-RU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представлена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только здоровая пища </a:t>
            </a:r>
            <a:endParaRPr lang="ru-RU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(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злаки, овощи, фрукты, постное мясо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,</a:t>
            </a:r>
          </a:p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рыба, молочные продукты). </a:t>
            </a:r>
            <a:endParaRPr lang="ru-RU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Можно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повесить на кухне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плакат</a:t>
            </a:r>
          </a:p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о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здоровой пище чтобы эта информация постоянно была на виду и откладывалась на подкорке мозга у всех членов семьи. </a:t>
            </a:r>
            <a:r>
              <a:rPr lang="ru-RU" b="1" dirty="0"/>
              <a:t>Обратите внимание на порции еды для каждого члена семьи. Прививайте своей семье правильные привычки: например, обязательно есть плотный завтрак (каждый день!), есть регулярно, причем делать это на кухне, а не перед телевизором (от еды в принципе ничего не должно отвлекать, так как это отрицательно сказывается на пищеварении и мешает контролировать </a:t>
            </a:r>
            <a:r>
              <a:rPr lang="ru-RU" b="1" dirty="0" smtClean="0"/>
              <a:t>порции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                          </a:t>
            </a:r>
            <a:r>
              <a:rPr lang="ru-RU" b="1" dirty="0"/>
              <a:t>съеденного), не торопиться </a:t>
            </a:r>
            <a:r>
              <a:rPr lang="ru-RU" b="1" dirty="0" smtClean="0"/>
              <a:t>во</a:t>
            </a:r>
          </a:p>
          <a:p>
            <a:r>
              <a:rPr lang="ru-RU" b="1" dirty="0" smtClean="0"/>
              <a:t>                                                         </a:t>
            </a:r>
            <a:r>
              <a:rPr lang="ru-RU" b="1" dirty="0"/>
              <a:t>время еды и т.п. Хвалите детей, 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                                                         когда </a:t>
            </a:r>
            <a:r>
              <a:rPr lang="ru-RU" b="1" dirty="0"/>
              <a:t>они выбирают правильную </a:t>
            </a:r>
            <a:endParaRPr lang="ru-RU" b="1" dirty="0" smtClean="0"/>
          </a:p>
          <a:p>
            <a:r>
              <a:rPr lang="ru-RU" b="1" dirty="0" smtClean="0"/>
              <a:t>                                                         еду </a:t>
            </a:r>
            <a:r>
              <a:rPr lang="ru-RU" b="1" dirty="0"/>
              <a:t>и напоминайте им о </a:t>
            </a:r>
            <a:r>
              <a:rPr lang="ru-RU" b="1" dirty="0" smtClean="0"/>
              <a:t>полезных</a:t>
            </a:r>
          </a:p>
          <a:p>
            <a:r>
              <a:rPr lang="ru-RU" b="1" dirty="0" smtClean="0"/>
              <a:t>                                                         </a:t>
            </a:r>
            <a:r>
              <a:rPr lang="ru-RU" b="1" dirty="0"/>
              <a:t>свойствах того или иного продукта.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0692"/>
            <a:ext cx="3478235" cy="1927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02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4604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Совет 3</a:t>
            </a:r>
          </a:p>
          <a:p>
            <a:r>
              <a:rPr lang="ru-RU" b="1" i="1" dirty="0" smtClean="0"/>
              <a:t>     Закаливание. Все </a:t>
            </a:r>
            <a:r>
              <a:rPr lang="ru-RU" b="1" i="1" dirty="0"/>
              <a:t>это неново, все это известно, </a:t>
            </a:r>
            <a:endParaRPr lang="ru-RU" b="1" i="1" dirty="0" smtClean="0"/>
          </a:p>
          <a:p>
            <a:r>
              <a:rPr lang="ru-RU" b="1" i="1" dirty="0" smtClean="0"/>
              <a:t>но </a:t>
            </a:r>
            <a:r>
              <a:rPr lang="ru-RU" b="1" i="1" dirty="0"/>
              <a:t>очень важно</a:t>
            </a:r>
            <a:r>
              <a:rPr lang="ru-RU" b="1" i="1" dirty="0" smtClean="0"/>
              <a:t>!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И начинать, уважаемые родители, надо с себя, </a:t>
            </a:r>
            <a:endParaRPr lang="ru-RU" b="1" i="1" dirty="0" smtClean="0"/>
          </a:p>
          <a:p>
            <a:r>
              <a:rPr lang="ru-RU" b="1" i="1" dirty="0" smtClean="0"/>
              <a:t>потому </a:t>
            </a:r>
            <a:r>
              <a:rPr lang="ru-RU" b="1" i="1" dirty="0"/>
              <a:t>что вы для ребенка значимые взрослые, </a:t>
            </a:r>
            <a:endParaRPr lang="ru-RU" b="1" i="1" dirty="0" smtClean="0"/>
          </a:p>
          <a:p>
            <a:r>
              <a:rPr lang="ru-RU" b="1" i="1" dirty="0" smtClean="0"/>
              <a:t>основное  </a:t>
            </a:r>
            <a:r>
              <a:rPr lang="ru-RU" b="1" i="1" dirty="0"/>
              <a:t>значение имеет ваш личный пример. </a:t>
            </a:r>
            <a:r>
              <a:rPr lang="ru-RU" b="1" i="1" dirty="0" smtClean="0"/>
              <a:t>Если вы сами принимаете воздушные и водные процедуры, </a:t>
            </a:r>
            <a:r>
              <a:rPr lang="ru-RU" b="1" i="1" dirty="0"/>
              <a:t>то ребенок без принуждения последует вашему примеру. </a:t>
            </a:r>
            <a:r>
              <a:rPr lang="ru-RU" b="1" i="1" dirty="0" smtClean="0"/>
              <a:t>В </a:t>
            </a:r>
            <a:r>
              <a:rPr lang="ru-RU" b="1" i="1" dirty="0"/>
              <a:t>первую очередь выработайте у малыша любовь </a:t>
            </a:r>
            <a:r>
              <a:rPr lang="ru-RU" b="1" i="1" dirty="0" smtClean="0"/>
              <a:t>к </a:t>
            </a:r>
            <a:r>
              <a:rPr lang="ru-RU" b="1" i="1" dirty="0"/>
              <a:t>свежему воздуху</a:t>
            </a:r>
            <a:r>
              <a:rPr lang="ru-RU" b="1" i="1" dirty="0" smtClean="0"/>
              <a:t>, </a:t>
            </a:r>
            <a:r>
              <a:rPr lang="ru-RU" b="1" i="1" dirty="0"/>
              <a:t>к подвижным играм на свежем воздухе</a:t>
            </a:r>
            <a:r>
              <a:rPr lang="ru-RU" b="1" i="1" dirty="0" smtClean="0"/>
              <a:t>. </a:t>
            </a:r>
          </a:p>
          <a:p>
            <a:r>
              <a:rPr lang="ru-RU" b="1" i="1" dirty="0" smtClean="0"/>
              <a:t>  Необходимо </a:t>
            </a:r>
            <a:r>
              <a:rPr lang="ru-RU" b="1" i="1" dirty="0"/>
              <a:t>соблюдать следующие правила:</a:t>
            </a:r>
          </a:p>
          <a:p>
            <a:r>
              <a:rPr lang="ru-RU" b="1" i="1" dirty="0"/>
              <a:t>1. Систематически использовать закаливающие процедуры во все времена года, без перерывов с постепенным увеличением дозы раздражающего действия.</a:t>
            </a:r>
          </a:p>
          <a:p>
            <a:r>
              <a:rPr lang="ru-RU" b="1" i="1" dirty="0"/>
              <a:t>2. Правильно подбирать и дозировать закаливающие процедуры индивидуально для каждого ребенка </a:t>
            </a:r>
            <a:endParaRPr lang="ru-RU" b="1" i="1" dirty="0" smtClean="0"/>
          </a:p>
          <a:p>
            <a:r>
              <a:rPr lang="ru-RU" b="1" i="1" dirty="0" smtClean="0"/>
              <a:t>с </a:t>
            </a:r>
            <a:r>
              <a:rPr lang="ru-RU" b="1" i="1" dirty="0"/>
              <a:t>учетом возраста.</a:t>
            </a:r>
          </a:p>
          <a:p>
            <a:r>
              <a:rPr lang="ru-RU" b="1" i="1" dirty="0"/>
              <a:t>3. Все закаливающие </a:t>
            </a:r>
            <a:endParaRPr lang="ru-RU" b="1" i="1" dirty="0" smtClean="0"/>
          </a:p>
          <a:p>
            <a:r>
              <a:rPr lang="ru-RU" b="1" i="1" dirty="0" smtClean="0"/>
              <a:t>процедуры должны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проводиться на фоне </a:t>
            </a:r>
            <a:endParaRPr lang="ru-RU" b="1" i="1" dirty="0" smtClean="0"/>
          </a:p>
          <a:p>
            <a:r>
              <a:rPr lang="ru-RU" b="1" i="1" dirty="0" smtClean="0"/>
              <a:t>положительных </a:t>
            </a:r>
            <a:r>
              <a:rPr lang="ru-RU" b="1" i="1" dirty="0"/>
              <a:t>эмоций.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93" y="4941168"/>
            <a:ext cx="2703087" cy="1800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37" y="4941168"/>
            <a:ext cx="2808312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93" y="188640"/>
            <a:ext cx="2438400" cy="16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69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651" y="2023404"/>
            <a:ext cx="85689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Совет 4</a:t>
            </a:r>
          </a:p>
          <a:p>
            <a:r>
              <a:rPr lang="ru-RU" b="1" i="1" dirty="0" smtClean="0"/>
              <a:t>Дайте </a:t>
            </a:r>
            <a:r>
              <a:rPr lang="ru-RU" b="1" i="1" dirty="0"/>
              <a:t>ребенку возможность попробовать себя в разных видах спорта. Если ему понравится тот или иной вид спорта, вам не придется уговаривать его идти в секцию. Напротив, если заставлять ребенка заниматься спортом, который ему совсем не по душе, это может спровоцировать отрицательное отношение к спорту вообще! Старайтесь не пропускать спортивные события, в которых участвует ваш ребенок, будьте его самым преданным фанатом – это будет только подогревать его спортивный интерес.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0" y="252073"/>
            <a:ext cx="2648117" cy="18347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24171"/>
            <a:ext cx="3384375" cy="17780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52" y="274723"/>
            <a:ext cx="2879749" cy="1812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86" y="264766"/>
            <a:ext cx="2713612" cy="18093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824171"/>
            <a:ext cx="3704344" cy="17780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38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5689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Совет 5</a:t>
            </a:r>
          </a:p>
          <a:p>
            <a:r>
              <a:rPr lang="ru-RU" b="1" i="1" dirty="0" smtClean="0"/>
              <a:t>Последний </a:t>
            </a:r>
            <a:r>
              <a:rPr lang="ru-RU" b="1" i="1" dirty="0"/>
              <a:t>совет очень предсказуем, так как он является универсальным: будьте для своего ребенка примером для подражания. Естественно, ребенок не поймет ваших требований, если сами вы не будете их соблюдать, поэтому начните вести здоровый образ жизни сами – и вашему ребенку не понадобится лишний раз напоминать, что он должен правильно питаться и заниматься спортом.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40400"/>
            <a:ext cx="6120680" cy="3744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67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7020272" cy="5265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9863" y="5733256"/>
            <a:ext cx="6107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88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657</TotalTime>
  <Words>728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Полина</cp:lastModifiedBy>
  <cp:revision>69</cp:revision>
  <dcterms:created xsi:type="dcterms:W3CDTF">2015-11-10T10:24:17Z</dcterms:created>
  <dcterms:modified xsi:type="dcterms:W3CDTF">2024-01-24T09:59:14Z</dcterms:modified>
</cp:coreProperties>
</file>