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9"/>
  </p:notesMasterIdLst>
  <p:sldIdLst>
    <p:sldId id="257" r:id="rId2"/>
    <p:sldId id="256" r:id="rId3"/>
    <p:sldId id="258" r:id="rId4"/>
    <p:sldId id="314" r:id="rId5"/>
    <p:sldId id="259" r:id="rId6"/>
    <p:sldId id="260" r:id="rId7"/>
    <p:sldId id="261" r:id="rId8"/>
    <p:sldId id="262" r:id="rId9"/>
    <p:sldId id="263" r:id="rId10"/>
    <p:sldId id="264" r:id="rId11"/>
    <p:sldId id="301" r:id="rId12"/>
    <p:sldId id="307" r:id="rId13"/>
    <p:sldId id="308" r:id="rId14"/>
    <p:sldId id="309" r:id="rId15"/>
    <p:sldId id="270" r:id="rId16"/>
    <p:sldId id="313" r:id="rId17"/>
    <p:sldId id="298" r:id="rId18"/>
    <p:sldId id="271" r:id="rId19"/>
    <p:sldId id="305" r:id="rId20"/>
    <p:sldId id="312" r:id="rId21"/>
    <p:sldId id="310" r:id="rId22"/>
    <p:sldId id="281" r:id="rId23"/>
    <p:sldId id="274" r:id="rId24"/>
    <p:sldId id="302" r:id="rId25"/>
    <p:sldId id="276" r:id="rId26"/>
    <p:sldId id="296" r:id="rId27"/>
    <p:sldId id="27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6"/>
    <p:penClr>
      <a:srgbClr val="FF0000"/>
    </p:penClr>
  </p:showPr>
  <p:clrMru>
    <a:srgbClr val="CCCC00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22AA3-2807-49EB-9B59-93832A0D0118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69B93-EFA7-4EB1-85FC-99B831DF69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69B93-EFA7-4EB1-85FC-99B831DF691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E2B08900-07D0-489A-BD05-B2D8F3C7D87B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FCDAA0A-A3EE-49B6-9A5E-5F653D52F5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Click="0" advTm="6958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08900-07D0-489A-BD05-B2D8F3C7D87B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AA0A-A3EE-49B6-9A5E-5F653D52F5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958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08900-07D0-489A-BD05-B2D8F3C7D87B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AA0A-A3EE-49B6-9A5E-5F653D52F5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Click="0" advTm="6958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08900-07D0-489A-BD05-B2D8F3C7D87B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AA0A-A3EE-49B6-9A5E-5F653D52F5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Click="0" advTm="6958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E2B08900-07D0-489A-BD05-B2D8F3C7D87B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FCDAA0A-A3EE-49B6-9A5E-5F653D52F5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Click="0" advTm="6958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08900-07D0-489A-BD05-B2D8F3C7D87B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AA0A-A3EE-49B6-9A5E-5F653D52F5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Click="0" advTm="6958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08900-07D0-489A-BD05-B2D8F3C7D87B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AA0A-A3EE-49B6-9A5E-5F653D52F5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Click="0" advTm="6958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08900-07D0-489A-BD05-B2D8F3C7D87B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AA0A-A3EE-49B6-9A5E-5F653D52F5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Click="0" advTm="6958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08900-07D0-489A-BD05-B2D8F3C7D87B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AA0A-A3EE-49B6-9A5E-5F653D52F5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Click="0" advTm="6958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08900-07D0-489A-BD05-B2D8F3C7D87B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AA0A-A3EE-49B6-9A5E-5F653D52F5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Click="0" advTm="6958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08900-07D0-489A-BD05-B2D8F3C7D87B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DAA0A-A3EE-49B6-9A5E-5F653D52F5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Click="0" advTm="6958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2B08900-07D0-489A-BD05-B2D8F3C7D87B}" type="datetimeFigureOut">
              <a:rPr lang="ru-RU" smtClean="0"/>
              <a:pPr/>
              <a:t>12.11.2013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FCDAA0A-A3EE-49B6-9A5E-5F653D52F5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advClick="0" advTm="6958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Sony\Documents\&#1040;&#1083;&#1077;&#1085;&#1072;\&#1084;&#1091;&#1079;&#1099;&#1082;&#1072;\&#1052;&#1091;&#1079;&#1099;&#1082;&#1072;%20&#1086;&#1089;&#1077;&#1085;&#1100;\&#1042;&#1080;&#1074;&#1072;&#1083;&#1100;&#1076;&#1080;%20&#1057;&#1077;&#1085;&#1090;&#1103;&#1073;&#1088;&#1100;%20&#1095;.1allegro.mp3" TargetMode="External"/><Relationship Id="rId1" Type="http://schemas.openxmlformats.org/officeDocument/2006/relationships/audio" Target="file:///C:\Users\Sony\Desktop\&#1079;&#1086;&#1083;&#1086;&#1090;&#1072;&#1103;%20&#1086;&#1089;&#1077;&#1085;&#1100;\&#1084;&#1091;&#1079;&#1099;&#1082;&#1072;%20&#1086;&#1089;&#1077;&#1085;&#1100;2013\&#1054;&#1089;&#1077;&#1085;&#1085;&#1103;&#1103;%20&#1087;&#1077;&#1089;&#1085;&#1103;%20&#1063;&#1072;&#1081;&#1082;&#1086;&#1074;&#1089;&#1082;&#1080;&#1081;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ony\Desktop\&#1079;&#1086;&#1083;&#1086;&#1090;&#1072;&#1103;%20&#1086;&#1089;&#1077;&#1085;&#1100;\&#1054;&#1089;&#1077;&#1085;&#1085;&#1103;&#1103;%20&#1087;&#1077;&#1089;&#1085;&#1103;%20&#1063;&#1072;&#1081;&#1082;&#1086;&#1074;&#1089;&#1082;&#1080;&#1081;.mp3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Sony\Pictures\осень\Новая папка\6bdd65df47d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" name="Осенняя песня Чайковский.mp3">
            <a:hlinkClick r:id="" action="ppaction://media"/>
          </p:cNvPr>
          <p:cNvPicPr>
            <a:picLocks noGrp="1" noRot="1" noChangeAspect="1"/>
          </p:cNvPicPr>
          <p:nvPr>
            <p:ph sz="quarter"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572000" y="3212976"/>
            <a:ext cx="304800" cy="304800"/>
          </a:xfrm>
          <a:prstGeom prst="rect">
            <a:avLst/>
          </a:prstGeom>
        </p:spPr>
      </p:pic>
      <p:pic>
        <p:nvPicPr>
          <p:cNvPr id="8" name="Вивальди Сентябрь ч.1allegro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numSld="999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Sony\Pictures\осень\осень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4326" t="5811" r="4326" b="8367"/>
          <a:stretch>
            <a:fillRect/>
          </a:stretch>
        </p:blipFill>
        <p:spPr bwMode="auto">
          <a:xfrm>
            <a:off x="-180528" y="-171400"/>
            <a:ext cx="9505056" cy="7272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фото осень санаторий\IMG_64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71400"/>
            <a:ext cx="9308263" cy="7029400"/>
          </a:xfrm>
          <a:prstGeom prst="rect">
            <a:avLst/>
          </a:prstGeom>
          <a:noFill/>
        </p:spPr>
      </p:pic>
      <p:pic>
        <p:nvPicPr>
          <p:cNvPr id="4" name="Picture 2" descr="C:\Users\Sony\Pictures\берез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770" y="0"/>
            <a:ext cx="8888104" cy="7029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Sony\Pictures\осень\осень купол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5520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Sony\Pictures\осень\Новая папка\38410270_Rilk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3064" y="-414808"/>
            <a:ext cx="9577064" cy="7272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Sony\Pictures\клен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1" y="-243408"/>
            <a:ext cx="9721080" cy="71014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ony\Desktop\золотая осень\image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76" y="1"/>
            <a:ext cx="9256776" cy="6858000"/>
          </a:xfrm>
          <a:prstGeom prst="rect">
            <a:avLst/>
          </a:prstGeom>
          <a:noFill/>
        </p:spPr>
      </p:pic>
      <p:pic>
        <p:nvPicPr>
          <p:cNvPr id="5" name="Picture 2" descr="C:\Users\Sony\Desktop\золотая осень\фото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-126776"/>
            <a:ext cx="7272808" cy="69847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Sony\Pictures\осень\осень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Sony\Pictures\осень\птиц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9144000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фото осень санаторий\IMG_641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096" y="0"/>
            <a:ext cx="10308298" cy="6858000"/>
          </a:xfrm>
          <a:prstGeom prst="rect">
            <a:avLst/>
          </a:prstGeom>
          <a:noFill/>
        </p:spPr>
      </p:pic>
      <p:pic>
        <p:nvPicPr>
          <p:cNvPr id="7170" name="Picture 2" descr="C:\Users\Sony\Pictures\петергоф церков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44624" y="-656354"/>
            <a:ext cx="10441159" cy="75143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фото осень санаторий\IMG_64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916517" cy="6858000"/>
          </a:xfrm>
          <a:prstGeom prst="rect">
            <a:avLst/>
          </a:prstGeom>
          <a:noFill/>
        </p:spPr>
      </p:pic>
      <p:pic>
        <p:nvPicPr>
          <p:cNvPr id="4" name="Picture 2" descr="C:\Users\Sony\Pictures\осень\Новая папка\осень зол.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7913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Sony\Pictures\осень\осень1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Sony\Pictures\осень\Новая папка\78496859_large_1937750_e04ca824.gif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Sony\Pictures\марфино осен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s017.radikal.ru/i430/1110/3d/cf562f55cf7f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Sony\Pictures\осень\Новая папка\6968002k6c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Sony\Pictures\осень\Новая папка\0c2c9ebfeba385a04cbaf97c122e794f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Sony\Pictures\осень\осень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9143999" cy="6858000"/>
          </a:xfrm>
          <a:prstGeom prst="rect">
            <a:avLst/>
          </a:prstGeom>
          <a:noFill/>
        </p:spPr>
      </p:pic>
      <p:pic>
        <p:nvPicPr>
          <p:cNvPr id="4" name="Picture 2" descr="C:\Users\Sony\Pictures\петерго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Sony\Pictures\allfons.ru-11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74755" cy="6858000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>
          <a:xfrm>
            <a:off x="0" y="0"/>
            <a:ext cx="9468544" cy="6858000"/>
          </a:xfrm>
        </p:spPr>
        <p:txBody>
          <a:bodyPr/>
          <a:lstStyle/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spd="slow"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7X6PazAnggw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6498" y="0"/>
            <a:ext cx="9781026" cy="68587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Sony\Pictures\осень\белк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фото осень санаторий\IMG_64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9315" y="0"/>
            <a:ext cx="10191875" cy="7041193"/>
          </a:xfrm>
          <a:prstGeom prst="rect">
            <a:avLst/>
          </a:prstGeom>
          <a:noFill/>
        </p:spPr>
      </p:pic>
      <p:pic>
        <p:nvPicPr>
          <p:cNvPr id="4" name="Picture 2" descr="C:\Users\Sony\Pictures\берез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8280920" cy="71014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ony\Pictures\осень\Новая папка\0_6a44e_45b040df_XL.gif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243408"/>
            <a:ext cx="9793088" cy="741682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Picture 3" descr="C:\Users\Sony\Pictures\осень\Новая папка\0_286c0_8ebfee32_X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сенняя песня Чайковский.mp3">
            <a:hlinkClick r:id="" action="ppaction://media"/>
          </p:cNvPr>
          <p:cNvPicPr>
            <a:picLocks noGrp="1" noRot="1" noChangeAspect="1"/>
          </p:cNvPicPr>
          <p:nvPr>
            <p:ph sz="quarter"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304800" y="548680"/>
            <a:ext cx="304800" cy="304800"/>
          </a:xfrm>
          <a:prstGeom prst="rect">
            <a:avLst/>
          </a:prstGeom>
        </p:spPr>
      </p:pic>
      <p:pic>
        <p:nvPicPr>
          <p:cNvPr id="10244" name="Picture 4" descr="C:\Users\Sony\Pictures\ду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603" y="1"/>
            <a:ext cx="9179603" cy="6858000"/>
          </a:xfrm>
          <a:prstGeom prst="rect">
            <a:avLst/>
          </a:prstGeom>
          <a:noFill/>
        </p:spPr>
      </p:pic>
      <p:pic>
        <p:nvPicPr>
          <p:cNvPr id="6" name="Рисунок 5" descr="0d0709dc77efdd7d04261f0772d9de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83" y="0"/>
            <a:ext cx="9139317" cy="6861518"/>
          </a:xfrm>
          <a:prstGeom prst="rect">
            <a:avLst/>
          </a:prstGeom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Sony\Pictures\осень\Новая папка\91021496_092ce3492f8085684c772815559e9580.jpg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Sony\Pictures\осень\осень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Sony\Desktop\золотая осень\73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560" y="0"/>
            <a:ext cx="979308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Sony\Pictures\осень\осень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Sony\Pictures\осень\осень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Sony\Pictures\желуд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Sony\Pictures\осень\осень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924788"/>
          </a:xfrm>
          <a:prstGeom prst="rect">
            <a:avLst/>
          </a:prstGeom>
          <a:noFill/>
        </p:spPr>
      </p:pic>
      <p:pic>
        <p:nvPicPr>
          <p:cNvPr id="1026" name="Picture 2" descr="C:\Users\Sony\Desktop\золотая осень\8502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61" y="0"/>
            <a:ext cx="8996880" cy="666935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Sony\Pictures\осень\осень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355" y="0"/>
            <a:ext cx="9183356" cy="6858000"/>
          </a:xfrm>
          <a:prstGeom prst="rect">
            <a:avLst/>
          </a:prstGeom>
          <a:noFill/>
        </p:spPr>
      </p:pic>
      <p:pic>
        <p:nvPicPr>
          <p:cNvPr id="2050" name="Picture 2" descr="C:\Users\Sony\Desktop\золотая осень\506015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1042</TotalTime>
  <Words>1</Words>
  <Application>Microsoft Office PowerPoint</Application>
  <PresentationFormat>Экран (4:3)</PresentationFormat>
  <Paragraphs>1</Paragraphs>
  <Slides>27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Начальная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Sony</dc:creator>
  <cp:lastModifiedBy>Sony</cp:lastModifiedBy>
  <cp:revision>96</cp:revision>
  <dcterms:created xsi:type="dcterms:W3CDTF">2013-10-14T15:08:45Z</dcterms:created>
  <dcterms:modified xsi:type="dcterms:W3CDTF">2013-11-12T16:38:49Z</dcterms:modified>
</cp:coreProperties>
</file>