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9485" autoAdjust="0"/>
    <p:restoredTop sz="94660"/>
  </p:normalViewPr>
  <p:slideViewPr>
    <p:cSldViewPr>
      <p:cViewPr varScale="1">
        <p:scale>
          <a:sx n="68" d="100"/>
          <a:sy n="68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AD61-9B3B-41EB-B127-45EC4BAD2CA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6CD25-4BD4-4251-888A-E2E3B67135C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AD61-9B3B-41EB-B127-45EC4BAD2CA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CD25-4BD4-4251-888A-E2E3B67135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AD61-9B3B-41EB-B127-45EC4BAD2CA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CD25-4BD4-4251-888A-E2E3B67135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26AD61-9B3B-41EB-B127-45EC4BAD2CA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1A6CD25-4BD4-4251-888A-E2E3B67135C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AD61-9B3B-41EB-B127-45EC4BAD2CA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CD25-4BD4-4251-888A-E2E3B67135C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AD61-9B3B-41EB-B127-45EC4BAD2CA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CD25-4BD4-4251-888A-E2E3B67135C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CD25-4BD4-4251-888A-E2E3B67135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AD61-9B3B-41EB-B127-45EC4BAD2CA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AD61-9B3B-41EB-B127-45EC4BAD2CA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CD25-4BD4-4251-888A-E2E3B67135C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AD61-9B3B-41EB-B127-45EC4BAD2CA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CD25-4BD4-4251-888A-E2E3B67135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26AD61-9B3B-41EB-B127-45EC4BAD2CA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A6CD25-4BD4-4251-888A-E2E3B67135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AD61-9B3B-41EB-B127-45EC4BAD2CA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6CD25-4BD4-4251-888A-E2E3B67135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C26AD61-9B3B-41EB-B127-45EC4BAD2CA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1A6CD25-4BD4-4251-888A-E2E3B67135C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/>
              <a:t>Подготовила воспитатель логопедической группы Карпычева Наталья Вячеславовна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357430"/>
            <a:ext cx="8305800" cy="185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Релаксационные техники для дошкольников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28572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ЦЕНТР РАЗВИТИЯ РЕБЕНКА - ДЕТСКИЙ САД № 20 «КОЛОСОК»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ГОРОДСКОГО ОКРУГА МЫТИЩИ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214422"/>
            <a:ext cx="1285884" cy="928694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1628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642919"/>
            <a:ext cx="7786742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/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Релаксационные упражнения лучше проводить под спокойную музыку. Регулярное выполнение этих упражнений делает ребёнка более спокойным, уравновешенным, а также позволяет ребёнку лучше понять свои чувства. В результате ребёнок владеет собой, контролирует свои деструктивные эмоции и действия. Релаксационные упражнения позволяют ребёнку овладеть навыками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саморегуляции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сохранить более ровное эмоциональное состояние. 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Предлагаемые </a:t>
            </a:r>
            <a:r>
              <a:rPr lang="ru-RU" i="1" dirty="0">
                <a:latin typeface="Calibri" pitchFamily="34" charset="0"/>
                <a:cs typeface="Calibri" pitchFamily="34" charset="0"/>
              </a:rPr>
              <a:t>упражнения позволяют отдохнуть, восстановить силы, улучшают психические функции, активизируют память, воображение, внимание, образное мышление. Музыкальное сопровождение помогает созданию сложных образов воображаемой действительности. Текст читается спокойно, достаточно громким голосом, в размеренном темпе, с соблюдением пауз. Некоторые смысловые фразы проговариваются два раза.</a:t>
            </a:r>
          </a:p>
          <a:p>
            <a:pPr algn="just" fontAlgn="base"/>
            <a:r>
              <a:rPr lang="ru-RU" i="1" dirty="0">
                <a:latin typeface="Calibri" pitchFamily="34" charset="0"/>
                <a:cs typeface="Calibri" pitchFamily="34" charset="0"/>
              </a:rPr>
              <a:t>Перед проведением релаксации педагог поясняет, для чего нужно расслабляться, какую позу или исходное положение нужно принять, а в ходе релаксационных упражнений контролирует степень расслабления детей.</a:t>
            </a:r>
          </a:p>
          <a:p>
            <a:pPr algn="just" fontAlgn="base"/>
            <a:r>
              <a:rPr lang="ru-RU" i="1" dirty="0">
                <a:latin typeface="Calibri" pitchFamily="34" charset="0"/>
                <a:cs typeface="Calibri" pitchFamily="34" charset="0"/>
              </a:rPr>
              <a:t>Творческий подход и артистичность педагога во время проведения релаксационных упражнений создадут атмосферу доброжелательных отношений, позволят детям научиться владеть мышцами своего тела, а в дальнейшем – самостоятельно контролировать своё состояние, применять в жизни полученные навыки 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релаксации</a:t>
            </a:r>
            <a:endParaRPr lang="ru-RU" i="1" dirty="0"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ttps://im0-tub-ru.yandex.net/i?id=090d08646209201b06d51df957d2aa5b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86378" y="9072602"/>
            <a:ext cx="15240000" cy="11430000"/>
          </a:xfrm>
          <a:prstGeom prst="rect">
            <a:avLst/>
          </a:prstGeom>
          <a:noFill/>
        </p:spPr>
      </p:pic>
      <p:pic>
        <p:nvPicPr>
          <p:cNvPr id="5" name="Picture 3" descr="https://im0-tub-ru.yandex.net/i?id=090d08646209201b06d51df957d2aa5b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287444"/>
            <a:ext cx="15240000" cy="1143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AutoShape 4" descr="https://fsd.multiurok.ru/html/2019/09/13/s_5d7b3b77423cf/1203798_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0" name="AutoShape 6" descr="https://fsd.multiurok.ru/html/2019/09/13/s_5d7b3b77423cf/1203798_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2" name="AutoShape 8" descr="https://fsd.multiurok.ru/html/2019/09/13/s_5d7b3b77423cf/1203798_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4" name="AutoShape 10" descr="https://fsd.multiurok.ru/html/2019/09/13/s_5d7b3b77423cf/1203798_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36" name="Picture 12" descr="https://sun9-48.userapi.com/c5131/u60470911/147649951/z_76aeb0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571479"/>
            <a:ext cx="8643998" cy="5929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4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Упражнение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Апельсин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Ребенок лежит на спине, голова чуть набок, руки и ноги слегка расставлены в стороны. Попросите ребёнка представить, что к его правой руке подкатился апельсин, пусть он возьмет апельсин в руку и начнёт выжимать из него сок (рука должна быть сжата в кулак и очень сильно напряжена 8 – 10 сек.).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«Разожмите кулачок, откатите апельсин, ручка тёплая…, мягкая…, отдыхает…» Затем апельсин подкатился к левой руке. И та же процедура повторяется с левой рукой. Желательно делать упражнение 2 раза (при этом поменять фрукты).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3077761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4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Упражнение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Сдвинь камень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Ребёнок лежит на спине. Попросите его представить, что возле правой ноги лежит огромный тяжелый камень. Нужно хорошенько упереться правой ногой (ступнёй) в этот камень и постараться хотя бы слегка сдвинуть его с места. Для этого следует слегка приподнять ногу и сильно напрячь ее (8 – 12 сек.)Затем нога возвращается в исходное положение; «нога тёплая…, мягкая…, отдыхает…». Затем тоже самое проделывается с левой ногой.</a:t>
            </a:r>
            <a:r>
              <a:rPr lang="ru-RU" sz="1400" b="1" i="1" dirty="0"/>
              <a:t> </a:t>
            </a:r>
            <a:endParaRPr lang="ru-RU" sz="1400" b="1" i="1" dirty="0" smtClean="0"/>
          </a:p>
          <a:p>
            <a:pPr lvl="0"/>
            <a:endParaRPr lang="ru-RU" sz="1400" b="1" i="1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sz="1400" b="1" i="1" dirty="0" smtClean="0">
                <a:latin typeface="Calibri" pitchFamily="34" charset="0"/>
                <a:cs typeface="Calibri" pitchFamily="34" charset="0"/>
              </a:rPr>
              <a:t>Упражнение Черепаха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r>
              <a:rPr lang="ru-RU" sz="1400" dirty="0">
                <a:latin typeface="Calibri" pitchFamily="34" charset="0"/>
                <a:cs typeface="Calibri" pitchFamily="34" charset="0"/>
              </a:rPr>
              <a:t>Упражнение делается лёжа, лучше на боку или животе. Попросите ребёнка представить, что он маленькая черепашка, которая лежит на жёлтом песочке (или мягкой травке) возле прозрачного ручейка  (реки, озера или моря – по желанию ребёнка). Греет солнышко, черепашке тепло и хорошо. Ручки и ножки расслаблены, шейка мягкая… Вдруг появилась холодная туча и закрыла солнышко. Черепашке стало холодно и неуютно, и она спрятала ножки, ручки и шейку в панцирь (дети сильно напрягают спину, слегка выгибая её и изображая тем самым панцирь; а также напрягают шею, руки, ноги, как бы втягивая их под панцирь, 5 – 10 сек.). Но вот туча улетела, опять выглянуло солнышко, вновь стало тепло и хорошо. Черепашка согрелась, и её шея, ручки, ножки стали тёплыми и опять появились из-под панциря (спина расслабляется 5 – 10 сек.).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niketan108.com/wp-content/uploads/2019/02/yoga-st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928670"/>
            <a:ext cx="8631268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Упражнение Расслабление в позе морской звезды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Попросите ребёнка закрыть глаза и представить место, где он любит отдыхать, где он всегда хорошо и безопасно себя чувствует. Затем пусть он представит, что находится в этом месте и делает там то, что хочет, от чего он испытывает удовольствие. Продолжительность упражнения 1 – 2 мин. В конце упражнения попросите ребёнка открыть глаза, потянуться несколько раз, сесть, глубоко вздохнуть и встать.</a:t>
            </a:r>
            <a:r>
              <a:rPr lang="ru-RU" sz="1400" b="1" i="1" dirty="0"/>
              <a:t> .    </a:t>
            </a:r>
            <a:endParaRPr lang="ru-RU" sz="1400" b="1" i="1" dirty="0" smtClean="0"/>
          </a:p>
          <a:p>
            <a:pPr lvl="0"/>
            <a:r>
              <a:rPr lang="ru-RU" sz="1400" b="1" i="1" dirty="0"/>
              <a:t>            </a:t>
            </a:r>
            <a:endParaRPr lang="ru-RU" sz="1400" b="1" i="1" dirty="0" smtClean="0"/>
          </a:p>
          <a:p>
            <a:pPr lvl="0"/>
            <a:endParaRPr lang="ru-RU" sz="1400" b="1" i="1" dirty="0"/>
          </a:p>
          <a:p>
            <a:pPr lvl="0"/>
            <a:r>
              <a:rPr lang="ru-RU" sz="1400" b="1" i="1" dirty="0" smtClean="0">
                <a:latin typeface="Calibri" pitchFamily="34" charset="0"/>
                <a:cs typeface="Calibri" pitchFamily="34" charset="0"/>
              </a:rPr>
              <a:t>Упражнение Лимон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r>
              <a:rPr lang="ru-RU" sz="1400" dirty="0">
                <a:latin typeface="Calibri" pitchFamily="34" charset="0"/>
                <a:cs typeface="Calibri" pitchFamily="34" charset="0"/>
              </a:rPr>
              <a:t>Сядьте удобно: руки свободно положите на колени (ладонями вверх), плечи и голова опущены, глаза закрыты. Мысленно представьте себе, что у вас в правой руке лежит лимон. Начинайте медленно его сжимать до тех пор, пока не почувствуете, что «выжали »весь сок. Расслабьтесь. Запомните свои ощущения. Теперь представьте себе, что лимон находится в левой руке. Повторите упражнение. Вновь расслабьтесь и запомните свои ощущения. За тем выполните упражнение одновременно двумя руками. Расслабьтесь. Насладитесь состоянием покоя.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9" name="Picture 3" descr="https://im0-tub-ru.yandex.net/i?id=b89e9d3a1e1d974a8f905d4623059384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01816" y="-8815388"/>
            <a:ext cx="5203758" cy="18373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s://proprikol.ru/wp-content/uploads/2019/07/kartinka-spasibo-za-vnimanie-dlya-prezentatsij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14289"/>
            <a:ext cx="8572560" cy="6429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122</TotalTime>
  <Words>397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    Релаксационные техники для дошкольников 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Релаксационные техники для дошкольников</dc:title>
  <dc:creator>Наталья</dc:creator>
  <cp:lastModifiedBy>Наталья</cp:lastModifiedBy>
  <cp:revision>13</cp:revision>
  <dcterms:created xsi:type="dcterms:W3CDTF">2020-05-12T11:11:32Z</dcterms:created>
  <dcterms:modified xsi:type="dcterms:W3CDTF">2020-05-12T13:13:46Z</dcterms:modified>
</cp:coreProperties>
</file>