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2" r:id="rId4"/>
    <p:sldId id="260" r:id="rId5"/>
    <p:sldId id="261" r:id="rId6"/>
    <p:sldId id="263" r:id="rId7"/>
    <p:sldId id="268" r:id="rId8"/>
    <p:sldId id="273" r:id="rId9"/>
    <p:sldId id="266" r:id="rId10"/>
    <p:sldId id="269" r:id="rId11"/>
    <p:sldId id="267" r:id="rId12"/>
    <p:sldId id="270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E7F70E-5C86-4491-B468-0B1F8C72061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A8219A2-3B5C-48DB-A404-4C2998165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Презентация «Дети – герои Великой Отечественной Войны»</a:t>
            </a:r>
            <a:br>
              <a:rPr lang="ru-RU" dirty="0" smtClean="0"/>
            </a:br>
            <a:r>
              <a:rPr lang="ru-RU" sz="2200" dirty="0" smtClean="0"/>
              <a:t>подготовила воспитатель</a:t>
            </a:r>
            <a:br>
              <a:rPr lang="ru-RU" sz="2200" dirty="0" smtClean="0"/>
            </a:br>
            <a:r>
              <a:rPr lang="ru-RU" sz="2200" dirty="0" smtClean="0"/>
              <a:t>Карпычева Н.В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714356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МБОУ «</a:t>
            </a:r>
            <a:r>
              <a:rPr lang="ru-RU" dirty="0" err="1" smtClean="0"/>
              <a:t>Марфинская</a:t>
            </a:r>
            <a:r>
              <a:rPr lang="ru-RU" dirty="0" smtClean="0"/>
              <a:t> СОШ» дошкольное отделение «Колосок» городской округ Мытищи Московской области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5009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Ленинградскую школьницу Лару </a:t>
            </a:r>
            <a:r>
              <a:rPr lang="ru-RU" sz="2800" dirty="0" err="1"/>
              <a:t>Михеенко</a:t>
            </a:r>
            <a:r>
              <a:rPr lang="ru-RU" sz="2800" dirty="0"/>
              <a:t> война застала в украинской деревне, которую вскоре заняли фашисты. Но однажды ночью вместе с подругами она вырвалась из плена и оказались у партизан. Сначала командиры не хотели брать такую маленькую девочку к себе, но как же много могут сделать для Родины даже самые юные ее граждане! Переодевшись в лохмотья, Лара ходила по деревням, выведывая данные о фашистах, участвовала и в боевых операциях. В деревне Игнатово юную партизанку выдал предатель, и фашисты ее расстреляли.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1"/>
            <a:ext cx="842968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97346"/>
            <a:ext cx="750099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Родилась 20 февраля 1926 года в городе Ленинграде в семье рабочего. Окончила 7 классов. В начале июня 1941 года приехала на школьные каникулы в деревню Зуя Витебской области. Участвовала в распространении листовок среди населения и диверсиях против захватчиков. Работая в столовой , по указанию подполья отравила пищу. Во время разбирательств, желая доказать немцам свою непричастность, попробовала отравленный суп. Чудом осталась жива. С августа 1943 года разведчик партизанского отряда им. К. Е. Ворошилова. В декабре 1943 года, возвращаясь с задания, была арестована и опознана предателем. На одном из допросов, схватив со стола пистолет следователя, застрелила его и еще двух гитлеровцев, пыталась бежать, но была схвачена, зверски замучена и 13 января 1944 года расстреляна в тюрьме города Полоцка.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85794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/>
              <a:t>Неугасима память поколений И память тех, кого так свято чтим, Давайте, люди, встанем на мгновенье И в скорби постоим и помолчим.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714356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Юные безусые герои Юными останутся навек, Перед вашим вдруг ожившим строем Мы стоим, не поднимая век. Боль и гнев сейчас тому причиной, Благодарность вечная вам всем, Маленькие, стойкие мужчины, Девочки, достойные поэм.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avatars.mds.yandex.net/i?id=329b0a8dc45295eb499d3e18b754db7b27d9ad03-1095268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143932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xn--j1ahfl.xn--p1ai/data/ppt_to_html/u143735/p68692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xn--j1ahfl.xn--p1ai/data/ppt_to_html/u143735/p68692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xn--j1ahfl.xn--p1ai/data/ppt_to_html/u143735/p68692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xn--j1ahfl.xn--p1ai/data/ppt_to_html/u143735/p68692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857232"/>
            <a:ext cx="65008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/>
              <a:t>22 июня 1941 г. На нашу Родину вероломно напал злой и сильный враг – фашистская Германия.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4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Пионеры Герои </a:t>
            </a:r>
            <a:r>
              <a:rPr lang="ru-RU" sz="2400" dirty="0" smtClean="0"/>
              <a:t>.</a:t>
            </a:r>
            <a:r>
              <a:rPr lang="ru-RU" sz="2400" dirty="0"/>
              <a:t> До войны это были самые обыкновенные мальчишки и девчонки. Учились, помогали старшим, играли, бегали-прыгали, разбивали носы и коленки. Их имена знали только родные, одноклассники да друзья.    ПРИШЕЛ ЧАС - ОНИ ПОКАЗАЛИ, КАКИМ ОГРОМНЫМ МОЖЕТ СТАТЬ МАЛЕНЬКОЕ ДЕТСКОЕ СЕРДЦЕ, КОГДА РАЗГОРАЕТСЯ В НЕМ СВЯЩЕННАЯ ЛЮБОВЬ К РОДИНЕ И НЕНАВИСТЬ К ЕЕ ВРАГАМ.    Мальчишки. Девчонки. На их хрупкие плечи легла тяжесть невзгод, бедствий, горя военных лет. И не согнулись они под этой тяжестью, стали сильнее духом, мужественнее, выносливее. Маленькие герои большой войны. Они сражались рядом со старшими - отцами, братьями, рядом с коммунистами и комсомольцами.   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https://xn--j1ahfl.xn--p1ai/data/ppt_to_html/u143735/p68692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8" name="Picture 4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8001056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66842"/>
            <a:ext cx="778674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Вместе с сестрой Адой ушел в партизаны, где стал разведчиком. Проникал во вражеские гарнизоны и доставлял командованию ценные сведения. Используя эти данные партизаны разработали дерзкую операцию и разгромили фашистов в г.Дзержинске. Марат участвовал в боях и проявлял отвагу, бесстрашие, вместе с подрывниками минировал железную дорогу. Погиб Марат в бою. Сражался до последнего патрона, а когда осталась последняя граната, подпустил врагов поближе и взорвал их и себя... В г.Минске поставлен памятник юному герою.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253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6" name="Picture 8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792961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166843"/>
            <a:ext cx="81439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Когда родное село захватили враги, мальчик ушёл к партизанам. Не раз он ходил в разведку, приносил важные сведения в партизанский отряд – и летели под откос вражеские поезда, машины, рушились мосты, горели вражеские склады. Всего он участвовал в 27 боевых операциях, им было уничтожено:  78 немцев, два железнодорожных и 12 шоссейных мостов, два </a:t>
            </a:r>
            <a:r>
              <a:rPr lang="ru-RU" sz="2800" dirty="0" err="1"/>
              <a:t>продовольственно-фуражных</a:t>
            </a:r>
            <a:r>
              <a:rPr lang="ru-RU" sz="2800" dirty="0"/>
              <a:t> склада и 10 автомашин с боеприпасами.  Лёня воевал наравне со взрослыми товарищами. Погиб юный герой зимой 1943 года. Лёне Голикову посмертно присвоено звание Героя Советского Союза.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s://avatars.mds.yandex.net/i?id=9265809e504e13d5ae7145249c44d6d7bd168989-904199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358246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6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2" name="AutoShape 1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14" name="Picture 14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58246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</TotalTime>
  <Words>357</Words>
  <Application>Microsoft Office PowerPoint</Application>
  <PresentationFormat>Экран (4:3)</PresentationFormat>
  <Paragraphs>11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Презентация «Дети – герои Великой Отечественной Войны» подготовила воспитатель Карпычева Н.В.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«Дети – герои Великой Отечественной Войны» подготовила воспитатель Карпычева Н.В.</dc:title>
  <dc:creator>Наталья</dc:creator>
  <cp:lastModifiedBy>Наталья</cp:lastModifiedBy>
  <cp:revision>8</cp:revision>
  <dcterms:created xsi:type="dcterms:W3CDTF">2024-06-16T00:59:24Z</dcterms:created>
  <dcterms:modified xsi:type="dcterms:W3CDTF">2024-06-16T07:05:39Z</dcterms:modified>
</cp:coreProperties>
</file>