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7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0464" y="1736812"/>
            <a:ext cx="6563072" cy="338437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Специфика использования </a:t>
            </a:r>
            <a:r>
              <a:rPr lang="ru-RU" sz="3600" dirty="0" err="1" smtClean="0">
                <a:solidFill>
                  <a:srgbClr val="FF0000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логоритмических</a:t>
            </a:r>
            <a:r>
              <a:rPr lang="ru-RU" sz="3600" dirty="0" smtClean="0">
                <a:solidFill>
                  <a:srgbClr val="FF0000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упражений</a:t>
            </a:r>
            <a:r>
              <a:rPr lang="ru-RU" sz="3600" dirty="0" smtClean="0">
                <a:solidFill>
                  <a:srgbClr val="FF0000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 с детьми дошкольного возраста</a:t>
            </a:r>
            <a:endParaRPr lang="ru-RU" sz="3600" dirty="0">
              <a:solidFill>
                <a:srgbClr val="FF0000"/>
              </a:solidFill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692696"/>
            <a:ext cx="8388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Межрегиональная конференция педагогов дошкольного образования</a:t>
            </a:r>
          </a:p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«Наследие советских педагогов-новаторов» 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9220" y="4869160"/>
            <a:ext cx="810078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Подготовила: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учитель-логопед</a:t>
            </a:r>
          </a:p>
          <a:p>
            <a:pPr algn="ctr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Дес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Фонтейнес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Наталья Александровна, </a:t>
            </a:r>
          </a:p>
          <a:p>
            <a:pPr algn="ctr"/>
            <a:r>
              <a:rPr lang="ru-RU" sz="1400" b="1" dirty="0" err="1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Марфинская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Сош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ДО «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Жирафик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»</a:t>
            </a:r>
          </a:p>
          <a:p>
            <a:pPr algn="ctr"/>
            <a:endParaRPr lang="ru-RU" sz="1400" b="1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Городское поселение Яхрома</a:t>
            </a:r>
          </a:p>
          <a:p>
            <a:pPr algn="ctr"/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Яхромская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городская </a:t>
            </a:r>
          </a:p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Библиотека - филиал № 3</a:t>
            </a:r>
          </a:p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21.04.2023 год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93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4950296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Цель работы:</a:t>
            </a:r>
            <a:br>
              <a:rPr lang="ru-RU" sz="440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440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Преодоление речевых нарушений путем развития двигательной сферы ребенка в сочетании со словом и музыкой</a:t>
            </a:r>
          </a:p>
        </p:txBody>
      </p:sp>
    </p:spTree>
    <p:extLst>
      <p:ext uri="{BB962C8B-B14F-4D97-AF65-F5344CB8AC3E}">
        <p14:creationId xmlns:p14="http://schemas.microsoft.com/office/powerpoint/2010/main" val="18076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5410944" cy="5112568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70C0"/>
                </a:solidFill>
              </a:rPr>
              <a:t>Логоритмика</a:t>
            </a:r>
            <a:r>
              <a:rPr lang="ru-RU" dirty="0" smtClean="0">
                <a:solidFill>
                  <a:srgbClr val="0070C0"/>
                </a:solidFill>
              </a:rPr>
              <a:t> является частью коррекционно-развивающей работы в речевой группе детей дошкольного возраста. Этому вопросу посвящены работы 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Г.А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r>
              <a:rPr lang="ru-RU" dirty="0" smtClean="0">
                <a:solidFill>
                  <a:srgbClr val="0070C0"/>
                </a:solidFill>
              </a:rPr>
              <a:t>Волковой</a:t>
            </a:r>
            <a:r>
              <a:rPr lang="ru-RU" dirty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564904"/>
            <a:ext cx="3158088" cy="346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3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38234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В своей работе я также использую </a:t>
            </a:r>
            <a:r>
              <a:rPr lang="ru-RU" sz="3600" b="1" dirty="0" smtClean="0">
                <a:solidFill>
                  <a:srgbClr val="0070C0"/>
                </a:solidFill>
              </a:rPr>
              <a:t>фонетическую ритмику </a:t>
            </a:r>
            <a:r>
              <a:rPr lang="ru-RU" sz="3600" dirty="0" smtClean="0">
                <a:solidFill>
                  <a:srgbClr val="0070C0"/>
                </a:solidFill>
              </a:rPr>
              <a:t>под редакцией (А.Я. Мухиной) – это система двигательных упражнений, в которых различные движения (корпуса головы, рук, ног) сочетаются с произнесением определенного речевого материала (звуков, слогов, </a:t>
            </a:r>
            <a:r>
              <a:rPr lang="ru-RU" sz="3600" dirty="0" err="1" smtClean="0">
                <a:solidFill>
                  <a:srgbClr val="0070C0"/>
                </a:solidFill>
              </a:rPr>
              <a:t>слов,фраз</a:t>
            </a:r>
            <a:r>
              <a:rPr lang="ru-RU" sz="3600" dirty="0" smtClean="0">
                <a:solidFill>
                  <a:srgbClr val="0070C0"/>
                </a:solidFill>
              </a:rPr>
              <a:t>). Этот метод способствует установлению связи между работой кистей рук, артикуляционного аппарата</a:t>
            </a:r>
            <a:r>
              <a:rPr lang="ru-RU" b="1" dirty="0" smtClean="0">
                <a:solidFill>
                  <a:srgbClr val="0070C0"/>
                </a:solidFill>
              </a:rPr>
              <a:t>. 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solidFill>
                  <a:srgbClr val="0070C0"/>
                </a:solidFill>
              </a:rPr>
              <a:t>Задачи:</a:t>
            </a:r>
            <a:r>
              <a:rPr lang="ru-RU" sz="2700" dirty="0">
                <a:solidFill>
                  <a:srgbClr val="0070C0"/>
                </a:solidFill>
              </a:rPr>
              <a:t/>
            </a:r>
            <a:br>
              <a:rPr lang="ru-RU" sz="2700" dirty="0">
                <a:solidFill>
                  <a:srgbClr val="0070C0"/>
                </a:solidFill>
              </a:rPr>
            </a:br>
            <a:r>
              <a:rPr lang="ru-RU" sz="2700" dirty="0">
                <a:solidFill>
                  <a:srgbClr val="0070C0"/>
                </a:solidFill>
              </a:rPr>
              <a:t/>
            </a:r>
            <a:br>
              <a:rPr lang="ru-RU" sz="2700" dirty="0">
                <a:solidFill>
                  <a:srgbClr val="0070C0"/>
                </a:solidFill>
              </a:rPr>
            </a:br>
            <a:r>
              <a:rPr lang="ru-RU" sz="2700" dirty="0">
                <a:solidFill>
                  <a:srgbClr val="0070C0"/>
                </a:solidFill>
              </a:rPr>
              <a:t>- развитие слухового внимания и фонематического слуха;</a:t>
            </a:r>
            <a:br>
              <a:rPr lang="ru-RU" sz="2700" dirty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- </a:t>
            </a:r>
            <a:r>
              <a:rPr lang="ru-RU" sz="2700" dirty="0">
                <a:solidFill>
                  <a:srgbClr val="0070C0"/>
                </a:solidFill>
              </a:rPr>
              <a:t>развитие общей и тонкой моторики, кинестетических ощущений, мимики, пространственной организации движений;</a:t>
            </a:r>
            <a:br>
              <a:rPr lang="ru-RU" sz="2700" dirty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-</a:t>
            </a:r>
            <a:r>
              <a:rPr lang="ru-RU" sz="2700" dirty="0">
                <a:solidFill>
                  <a:srgbClr val="0070C0"/>
                </a:solidFill>
              </a:rPr>
              <a:t>развитие речевой моторики для формирования артикуляционной базы звуков, физиологического и фонационного дыхания</a:t>
            </a:r>
            <a:br>
              <a:rPr lang="ru-RU" sz="2700" dirty="0">
                <a:solidFill>
                  <a:srgbClr val="0070C0"/>
                </a:solidFill>
              </a:rPr>
            </a:br>
            <a:r>
              <a:rPr lang="ru-RU" sz="2700" dirty="0">
                <a:solidFill>
                  <a:srgbClr val="0070C0"/>
                </a:solidFill>
              </a:rPr>
              <a:t>- формирование и закрепление навыка правильного употребления звуков в различных формах и видах </a:t>
            </a:r>
            <a:r>
              <a:rPr lang="ru-RU" sz="2700" dirty="0" smtClean="0">
                <a:solidFill>
                  <a:srgbClr val="0070C0"/>
                </a:solidFill>
              </a:rPr>
              <a:t>речи</a:t>
            </a:r>
            <a:r>
              <a:rPr lang="ru-RU" sz="2700" dirty="0">
                <a:solidFill>
                  <a:srgbClr val="0070C0"/>
                </a:solidFill>
              </a:rPr>
              <a:t/>
            </a:r>
            <a:br>
              <a:rPr lang="ru-RU" sz="2700" dirty="0">
                <a:solidFill>
                  <a:srgbClr val="0070C0"/>
                </a:solidFill>
              </a:rPr>
            </a:br>
            <a:r>
              <a:rPr lang="ru-RU" sz="2700" dirty="0">
                <a:solidFill>
                  <a:srgbClr val="0070C0"/>
                </a:solidFill>
              </a:rPr>
              <a:t>- формирование, развитие и коррекция </a:t>
            </a:r>
            <a:r>
              <a:rPr lang="ru-RU" sz="2700" dirty="0" err="1">
                <a:solidFill>
                  <a:srgbClr val="0070C0"/>
                </a:solidFill>
              </a:rPr>
              <a:t>слухо</a:t>
            </a:r>
            <a:r>
              <a:rPr lang="ru-RU" sz="2700" dirty="0">
                <a:solidFill>
                  <a:srgbClr val="0070C0"/>
                </a:solidFill>
              </a:rPr>
              <a:t>-зрительно-двигательной координации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17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Ирина\Desktop\иромориор\Наталья\ДОКУМЕНТЫ!\Работа\Речецветик\IMG_084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251501"/>
            <a:ext cx="4543228" cy="3407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Ирина\Desktop\иромориор\Наталья\ДОКУМЕНТЫ!\Работа\Речецветик\IMG_081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620688"/>
            <a:ext cx="4224470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90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</TotalTime>
  <Words>125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Специфика использования логоритмических упражений с детьми дошкольного возраста</vt:lpstr>
      <vt:lpstr>Цель работы: Преодоление речевых нарушений путем развития двигательной сферы ребенка в сочетании со словом и музыкой</vt:lpstr>
      <vt:lpstr>Логоритмика является частью коррекционно-развивающей работы в речевой группе детей дошкольного возраста. Этому вопросу посвящены работы  Г.А. Волковой.</vt:lpstr>
      <vt:lpstr>В своей работе я также использую фонетическую ритмику под редакцией (А.Я. Мухиной) – это система двигательных упражнений, в которых различные движения (корпуса головы, рук, ног) сочетаются с произнесением определенного речевого материала (звуков, слогов, слов,фраз). Этот метод способствует установлению связи между работой кистей рук, артикуляционного аппарата. </vt:lpstr>
      <vt:lpstr>Задачи:  - развитие слухового внимания и фонематического слуха; - развитие общей и тонкой моторики, кинестетических ощущений, мимики, пространственной организации движений; -развитие речевой моторики для формирования артикуляционной базы звуков, физиологического и фонационного дыхания - формирование и закрепление навыка правильного употребления звуков в различных формах и видах речи - формирование, развитие и коррекция слухо-зрительно-двигательной координации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Специфика использования логоритмических упражений с детьми дошкольного возраста</dc:title>
  <dc:creator>Ирина</dc:creator>
  <cp:lastModifiedBy>Ирина</cp:lastModifiedBy>
  <cp:revision>4</cp:revision>
  <dcterms:created xsi:type="dcterms:W3CDTF">2023-04-21T07:03:10Z</dcterms:created>
  <dcterms:modified xsi:type="dcterms:W3CDTF">2023-04-21T09:07:11Z</dcterms:modified>
</cp:coreProperties>
</file>