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9" r:id="rId2"/>
    <p:sldId id="271" r:id="rId3"/>
    <p:sldId id="268" r:id="rId4"/>
    <p:sldId id="262" r:id="rId5"/>
    <p:sldId id="263" r:id="rId6"/>
    <p:sldId id="260" r:id="rId7"/>
    <p:sldId id="264" r:id="rId8"/>
    <p:sldId id="265" r:id="rId9"/>
    <p:sldId id="266" r:id="rId10"/>
    <p:sldId id="272" r:id="rId11"/>
    <p:sldId id="270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1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895" y="156821"/>
            <a:ext cx="11578107" cy="2265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Народные                                                                                    промыслы Подмосковья </a:t>
            </a:r>
            <a:endParaRPr lang="ru-RU" sz="66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790" y="238758"/>
            <a:ext cx="2802669" cy="2102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5" y="1910322"/>
            <a:ext cx="3542783" cy="2533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22" y="4443412"/>
            <a:ext cx="3445734" cy="22962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47598" t="51961" r="2991" b="3137"/>
          <a:stretch/>
        </p:blipFill>
        <p:spPr>
          <a:xfrm>
            <a:off x="319722" y="218861"/>
            <a:ext cx="1998698" cy="13622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69363" t="41177" b="12745"/>
          <a:stretch/>
        </p:blipFill>
        <p:spPr>
          <a:xfrm>
            <a:off x="4238128" y="2165657"/>
            <a:ext cx="2801471" cy="31600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3481" t="67844" r="67108" b="13725"/>
          <a:stretch/>
        </p:blipFill>
        <p:spPr>
          <a:xfrm>
            <a:off x="4251130" y="5325716"/>
            <a:ext cx="2689412" cy="12640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10992" r="10153"/>
          <a:stretch/>
        </p:blipFill>
        <p:spPr>
          <a:xfrm>
            <a:off x="6940542" y="-65305"/>
            <a:ext cx="2472537" cy="1620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 descr="https://fb.ru/misc/i/gallery/56942/207216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t="8025" r="5737" b="4310"/>
          <a:stretch/>
        </p:blipFill>
        <p:spPr bwMode="auto">
          <a:xfrm>
            <a:off x="6953544" y="3928716"/>
            <a:ext cx="3539067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/>
          <a:srcRect l="4728" t="4202" r="6128" b="3764"/>
          <a:stretch/>
        </p:blipFill>
        <p:spPr>
          <a:xfrm>
            <a:off x="9644033" y="2228750"/>
            <a:ext cx="2233698" cy="18962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7138656" y="2422698"/>
            <a:ext cx="2702414" cy="147732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Воспитатель МБОУ «</a:t>
            </a:r>
            <a:r>
              <a:rPr lang="ru-RU" dirty="0" err="1">
                <a:solidFill>
                  <a:srgbClr val="FF0000"/>
                </a:solidFill>
              </a:rPr>
              <a:t>Марфинская</a:t>
            </a:r>
            <a:r>
              <a:rPr lang="ru-RU" dirty="0">
                <a:solidFill>
                  <a:srgbClr val="FF0000"/>
                </a:solidFill>
              </a:rPr>
              <a:t> СОШ» ДО Федоскино</a:t>
            </a:r>
          </a:p>
          <a:p>
            <a:r>
              <a:rPr lang="ru-RU" dirty="0">
                <a:solidFill>
                  <a:srgbClr val="FF0000"/>
                </a:solidFill>
              </a:rPr>
              <a:t> Сурова Полина Михайловна</a:t>
            </a:r>
          </a:p>
        </p:txBody>
      </p:sp>
    </p:spTree>
    <p:extLst>
      <p:ext uri="{BB962C8B-B14F-4D97-AF65-F5344CB8AC3E}">
        <p14:creationId xmlns:p14="http://schemas.microsoft.com/office/powerpoint/2010/main" val="257171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803" y="0"/>
            <a:ext cx="8225691" cy="678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94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1059" t="12341" r="7202" b="10696"/>
          <a:stretch/>
        </p:blipFill>
        <p:spPr>
          <a:xfrm>
            <a:off x="7330226" y="2910625"/>
            <a:ext cx="4752304" cy="3947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128" t="5884" r="3647" b="4659"/>
          <a:stretch/>
        </p:blipFill>
        <p:spPr>
          <a:xfrm>
            <a:off x="115911" y="122348"/>
            <a:ext cx="7482624" cy="45140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9389" t="68981"/>
          <a:stretch/>
        </p:blipFill>
        <p:spPr>
          <a:xfrm>
            <a:off x="6389225" y="3848892"/>
            <a:ext cx="1209310" cy="7875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7937" y="122348"/>
            <a:ext cx="2758654" cy="277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5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https://docviewer.yandex.ru/view/0/htmlimage?id=4ko46-5t29an6rwmymwjpedbtohgmiokfljd850egmso11ogoe95k681v2gn02hah418jha3z5hxs8gn52c0v55ihj4nvy6y47l6tel4w&amp;width=794&amp;height=596&amp;name=bg-21.png&amp;dsid=40349ffabf4236194b0ffe364466ec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96" y="0"/>
            <a:ext cx="8912181" cy="668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81825" y="100455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51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5141" y="349135"/>
            <a:ext cx="1006671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Цель:</a:t>
            </a:r>
          </a:p>
          <a:p>
            <a:r>
              <a:rPr lang="ru-RU" dirty="0">
                <a:solidFill>
                  <a:srgbClr val="FF0000"/>
                </a:solidFill>
              </a:rPr>
              <a:t>Создать условия для активной речевой и творческой деятельности детей, способствовать сотворчеству взрослых и детей, направленных на повышение интереса к сказкам.</a:t>
            </a:r>
          </a:p>
          <a:p>
            <a:r>
              <a:rPr lang="ru-RU" dirty="0">
                <a:solidFill>
                  <a:srgbClr val="FF0000"/>
                </a:solidFill>
              </a:rPr>
              <a:t>Создать условия, при которых дети почувствуют себя артистами.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Задачи проекта:</a:t>
            </a:r>
          </a:p>
          <a:p>
            <a:r>
              <a:rPr lang="ru-RU" dirty="0">
                <a:solidFill>
                  <a:srgbClr val="FF0000"/>
                </a:solidFill>
              </a:rPr>
              <a:t>Для педагогов:</a:t>
            </a:r>
          </a:p>
          <a:p>
            <a:r>
              <a:rPr lang="ru-RU" dirty="0">
                <a:solidFill>
                  <a:srgbClr val="FF0000"/>
                </a:solidFill>
              </a:rPr>
              <a:t>1. Внедрить эффективные формы и методы работы, способствующие развитию эстетического вкуса через активную практическую деятельность.</a:t>
            </a:r>
          </a:p>
          <a:p>
            <a:r>
              <a:rPr lang="ru-RU" dirty="0">
                <a:solidFill>
                  <a:srgbClr val="FF0000"/>
                </a:solidFill>
              </a:rPr>
              <a:t>2. Формировать доброжелательные отношения между детьми путём приобщения их к сказкам, сказочной морали.</a:t>
            </a:r>
          </a:p>
          <a:p>
            <a:r>
              <a:rPr lang="ru-RU" dirty="0">
                <a:solidFill>
                  <a:srgbClr val="FF0000"/>
                </a:solidFill>
              </a:rPr>
              <a:t>Для детей:</a:t>
            </a:r>
          </a:p>
          <a:p>
            <a:r>
              <a:rPr lang="ru-RU" dirty="0">
                <a:solidFill>
                  <a:srgbClr val="FF0000"/>
                </a:solidFill>
              </a:rPr>
              <a:t>1. Совместно с педагогами изготовить шкатулки, костюмы, подобрать музыку к режиссёрской постановке русской народной сказке «Петушок золотой гребешок».</a:t>
            </a:r>
          </a:p>
          <a:p>
            <a:r>
              <a:rPr lang="ru-RU" dirty="0">
                <a:solidFill>
                  <a:srgbClr val="FF0000"/>
                </a:solidFill>
              </a:rPr>
              <a:t>2. Научить детей концентрироваться, работать в коллективе, разыгрывая сказку, изменяя и дополняя знакомый сюжет.</a:t>
            </a:r>
          </a:p>
          <a:p>
            <a:r>
              <a:rPr lang="ru-RU" dirty="0">
                <a:solidFill>
                  <a:srgbClr val="FF0000"/>
                </a:solidFill>
              </a:rPr>
              <a:t>3. В процессе работы уделять внимание сценической речи, развивать творческие способности в театральной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68612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https://docviewer.yandex.ru/view/0/htmlimage?id=4ko46-5t29an6rwmymwjpedbtohgmiokfljd850egmso11ogoe95k681v2gn02hah418jha3z5hxs8gn52c0v55ihj4nvy6y47l6tel4w&amp;width=794&amp;height=596&amp;name=bg-3.png&amp;dsid=40349ffabf4236194b0ffe364466ec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71" y="0"/>
            <a:ext cx="8989454" cy="674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12889" y="78561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42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97735" y="0"/>
            <a:ext cx="8923918" cy="742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народные-промыслы-</a:t>
            </a:r>
            <a:r>
              <a:rPr kumimoji="0" lang="ru-RU" altLang="ru-RU" sz="15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Федоскинская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-лаковая-миниатюра_</a:t>
            </a:r>
          </a:p>
          <a:p>
            <a:pPr marL="742950" marR="0" lvl="1" indent="-7429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ru-RU" altLang="ru-RU" sz="35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                                                                 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742950" marR="0" lvl="1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  <a:t/>
            </a:r>
            <a:b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</a:b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https://docviewer.yandex.ru/view/0/htmlimage?id=4ko46-5t29an6rwmymwjpedbtohgmiokfljd850egmso11ogoe95k681v2gn02hah418jha3z5hxs8gn52c0v55ihj4nvy6y47l6tel4w&amp;width=794&amp;height=596&amp;name=bg-10.png&amp;dsid=40349ffabf4236194b0ffe364466ec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52" y="0"/>
            <a:ext cx="7096257" cy="67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448" y="0"/>
            <a:ext cx="4687515" cy="30528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933" y="2854332"/>
            <a:ext cx="4152543" cy="400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6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79549" y="224092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нардные-промыслы-Федоскинская-лаковая-миниатюра_хлфай.pptx</a:t>
            </a:r>
          </a:p>
          <a:p>
            <a:pPr marL="742950" marR="0" lvl="1" indent="-7429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ru-RU" altLang="ru-RU" sz="35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ru-RU" altLang="ru-RU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                                                                 </a:t>
            </a:r>
            <a:endParaRPr kumimoji="0" lang="ru-RU" alt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742950" marR="0" lvl="1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</a:br>
            <a:endParaRPr kumimoji="0" lang="ru-RU" alt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https://docviewer.yandex.ru/view/0/htmlimage?id=4ko46-5t29an6rwmymwjpedbtohgmiokfljd850egmso11ogoe95k681v2gn02hah418jha3z5hxs8gn52c0v55ihj4nvy6y47l6tel4w&amp;width=794&amp;height=596&amp;name=bg-11.png&amp;dsid=40349ffabf4236194b0ffe364466ec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11" y="106954"/>
            <a:ext cx="8736482" cy="655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42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https://docviewer.yandex.ru/view/0/htmlimage?id=4ko46-5t29an6rwmymwjpedbtohgmiokfljd850egmso11ogoe95k681v2gn02hah418jha3z5hxs8gn52c0v55ihj4nvy6y47l6tel4w&amp;width=794&amp;height=596&amp;name=bg-12.png&amp;dsid=40349ffabf4236194b0ffe364466ec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8" y="0"/>
            <a:ext cx="8937937" cy="670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89398" y="10560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65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https://docviewer.yandex.ru/view/0/htmlimage?id=4ko46-5t29an6rwmymwjpedbtohgmiokfljd850egmso11ogoe95k681v2gn02hah418jha3z5hxs8gn52c0v55ihj4nvy6y47l6tel4w&amp;width=794&amp;height=596&amp;name=bg-13.png&amp;dsid=40349ffabf4236194b0ffe364466ec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1" y="0"/>
            <a:ext cx="6502665" cy="488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133341" y="8371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3" name="Picture 3" descr="https://docviewer.yandex.ru/view/0/htmlimage?id=4ko46-5t29an6rwmymwjpedbtohgmiokfljd850egmso11ogoe95k681v2gn02hah418jha3z5hxs8gn52c0v55ihj4nvy6y47l6tel4w&amp;width=794&amp;height=596&amp;name=bg-14.png&amp;dsid=40349ffabf4236194b0ffe364466ec2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r="12816"/>
          <a:stretch/>
        </p:blipFill>
        <p:spPr bwMode="auto">
          <a:xfrm>
            <a:off x="6643169" y="1886755"/>
            <a:ext cx="5306096" cy="48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098315" y="1181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73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https://docviewer.yandex.ru/view/0/htmlimage?id=4ko46-5t29an6rwmymwjpedbtohgmiokfljd850egmso11ogoe95k681v2gn02hah418jha3z5hxs8gn52c0v55ihj4nvy6y47l6tel4w&amp;width=794&amp;height=596&amp;name=bg-15.png&amp;dsid=40349ffabf4236194b0ffe364466ec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3" y="0"/>
            <a:ext cx="5469644" cy="410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7" name="Picture 3" descr="https://docviewer.yandex.ru/view/0/htmlimage?id=4ko46-5t29an6rwmymwjpedbtohgmiokfljd850egmso11ogoe95k681v2gn02hah418jha3z5hxs8gn52c0v55ihj4nvy6y47l6tel4w&amp;width=794&amp;height=596&amp;name=bg-16.png&amp;dsid=40349ffabf4236194b0ffe364466ec2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880213" cy="366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51" name="Picture 7" descr="https://docviewer.yandex.ru/view/0/htmlimage?id=4ko46-5t29an6rwmymwjpedbtohgmiokfljd850egmso11ogoe95k681v2gn02hah418jha3z5hxs8gn52c0v55ihj4nvy6y47l6tel4w&amp;width=794&amp;height=596&amp;name=bg-18.png&amp;dsid=40349ffabf4236194b0ffe364466ec2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" y="2085192"/>
            <a:ext cx="6310647" cy="473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205" y="938408"/>
            <a:ext cx="6681795" cy="59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171" name="Picture 3" descr="https://docviewer.yandex.ru/view/0/htmlimage?id=4ko46-5t29an6rwmymwjpedbtohgmiokfljd850egmso11ogoe95k681v2gn02hah418jha3z5hxs8gn52c0v55ihj4nvy6y47l6tel4w&amp;width=794&amp;height=596&amp;name=bg-20.png&amp;dsid=40349ffabf4236194b0ffe364466ec2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/>
          <a:stretch/>
        </p:blipFill>
        <p:spPr bwMode="auto">
          <a:xfrm>
            <a:off x="1787237" y="67559"/>
            <a:ext cx="8379228" cy="673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yandex-sans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4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121</TotalTime>
  <Words>323</Words>
  <Application>Microsoft Office PowerPoint</Application>
  <PresentationFormat>Широкоэкранный</PresentationFormat>
  <Paragraphs>32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 Light</vt:lpstr>
      <vt:lpstr>Times New Roman</vt:lpstr>
      <vt:lpstr>Trebuchet MS</vt:lpstr>
      <vt:lpstr>Tw Cen MT</vt:lpstr>
      <vt:lpstr>yandex-sans</vt:lpstr>
      <vt:lpstr>Контур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Полина</dc:creator>
  <cp:lastModifiedBy>Полина</cp:lastModifiedBy>
  <cp:revision>15</cp:revision>
  <dcterms:created xsi:type="dcterms:W3CDTF">2020-01-26T17:03:00Z</dcterms:created>
  <dcterms:modified xsi:type="dcterms:W3CDTF">2023-12-15T14:29:38Z</dcterms:modified>
</cp:coreProperties>
</file>