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56" r:id="rId2"/>
    <p:sldId id="257" r:id="rId3"/>
    <p:sldId id="259" r:id="rId4"/>
    <p:sldId id="271" r:id="rId5"/>
    <p:sldId id="273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75" r:id="rId16"/>
    <p:sldId id="276" r:id="rId17"/>
    <p:sldId id="278" r:id="rId18"/>
    <p:sldId id="277" r:id="rId19"/>
    <p:sldId id="280" r:id="rId20"/>
    <p:sldId id="282" r:id="rId21"/>
    <p:sldId id="285" r:id="rId22"/>
    <p:sldId id="279" r:id="rId23"/>
    <p:sldId id="281" r:id="rId24"/>
    <p:sldId id="283" r:id="rId25"/>
    <p:sldId id="28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FCC6A2-25A1-499A-8AE3-C81F72ABF34C}">
          <p14:sldIdLst>
            <p14:sldId id="256"/>
            <p14:sldId id="257"/>
            <p14:sldId id="259"/>
            <p14:sldId id="271"/>
            <p14:sldId id="273"/>
            <p14:sldId id="272"/>
            <p14:sldId id="260"/>
            <p14:sldId id="261"/>
            <p14:sldId id="262"/>
            <p14:sldId id="263"/>
            <p14:sldId id="264"/>
            <p14:sldId id="265"/>
            <p14:sldId id="266"/>
            <p14:sldId id="274"/>
            <p14:sldId id="275"/>
            <p14:sldId id="276"/>
            <p14:sldId id="278"/>
            <p14:sldId id="277"/>
            <p14:sldId id="280"/>
            <p14:sldId id="282"/>
            <p14:sldId id="285"/>
            <p14:sldId id="279"/>
            <p14:sldId id="281"/>
            <p14:sldId id="283"/>
            <p14:sldId id="284"/>
          </p14:sldIdLst>
        </p14:section>
        <p14:section name="Раздел без заголовка" id="{09D3EF59-2404-4331-B0B0-D225903562D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горь" initials="И" lastIdx="4" clrIdx="0">
    <p:extLst>
      <p:ext uri="{19B8F6BF-5375-455C-9EA6-DF929625EA0E}">
        <p15:presenceInfo xmlns:p15="http://schemas.microsoft.com/office/powerpoint/2012/main" userId="Игор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26T14:28:34.29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26T14:29:28.720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15-08-26T14:29:31.942" idx="3">
    <p:pos x="146" y="14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07T14:54:26.067" idx="4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7EE5D-F122-44D1-8692-C1972D12D33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F9BE-9D78-4A76-A829-F49338EAC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1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F9BE-9D78-4A76-A829-F49338EAC1D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9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F9BE-9D78-4A76-A829-F49338EAC1D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9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F9BE-9D78-4A76-A829-F49338EAC1D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3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F9BE-9D78-4A76-A829-F49338EAC1D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4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8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1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3094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8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3629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40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96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9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2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5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4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0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6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1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7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BF777-B4D1-4203-A60E-DB4E5A62830F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C7D5740-34A7-4E64-8603-ED94DAC22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0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6197" y="3667225"/>
            <a:ext cx="8042991" cy="78954"/>
          </a:xfrm>
          <a:solidFill>
            <a:srgbClr val="0070C0"/>
          </a:solidFill>
          <a:ln/>
          <a:scene3d>
            <a:camera prst="isometricOffAxis2Left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Путешествие по зоопарку</a:t>
            </a:r>
            <a:endParaRPr lang="ru-RU" sz="9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54" y="5651866"/>
            <a:ext cx="1828800" cy="688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5060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19" y="0"/>
            <a:ext cx="10584581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2640" y="1"/>
            <a:ext cx="10119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800" dirty="0" smtClean="0">
                <a:solidFill>
                  <a:srgbClr val="0070C0"/>
                </a:solidFill>
              </a:rPr>
              <a:t>Ох и тяжело на суше! До земли весит живот, Это толстый и красивый…                                                                                                                              Огромный, могучий, здоровенный,                                                                     .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800" dirty="0" err="1" smtClean="0">
                <a:solidFill>
                  <a:srgbClr val="0070C0"/>
                </a:solidFill>
              </a:rPr>
              <a:t>гиганский</a:t>
            </a:r>
            <a:r>
              <a:rPr lang="ru-RU" sz="800" dirty="0" smtClean="0">
                <a:solidFill>
                  <a:srgbClr val="0070C0"/>
                </a:solidFill>
              </a:rPr>
              <a:t>,  сильный ,</a:t>
            </a:r>
            <a:r>
              <a:rPr lang="ru-RU" sz="800" dirty="0" err="1" smtClean="0">
                <a:solidFill>
                  <a:srgbClr val="0070C0"/>
                </a:solidFill>
              </a:rPr>
              <a:t>длиноносый</a:t>
            </a:r>
            <a:r>
              <a:rPr lang="ru-RU" sz="800" dirty="0" smtClean="0">
                <a:solidFill>
                  <a:srgbClr val="0070C0"/>
                </a:solidFill>
              </a:rPr>
              <a:t>, .                                                .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800" dirty="0" err="1" smtClean="0">
                <a:solidFill>
                  <a:srgbClr val="0070C0"/>
                </a:solidFill>
              </a:rPr>
              <a:t>большеухий</a:t>
            </a:r>
            <a:r>
              <a:rPr lang="ru-RU" sz="800" dirty="0" smtClean="0">
                <a:solidFill>
                  <a:srgbClr val="0070C0"/>
                </a:solidFill>
              </a:rPr>
              <a:t>,  травоядный </a:t>
            </a:r>
            <a:endParaRPr lang="ru-RU" sz="800" dirty="0">
              <a:solidFill>
                <a:srgbClr val="0070C0"/>
              </a:solidFill>
            </a:endParaRPr>
          </a:p>
          <a:p>
            <a:pPr lvl="3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463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89" y="0"/>
            <a:ext cx="10626811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94857" y="191589"/>
            <a:ext cx="9649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800" dirty="0" smtClean="0"/>
              <a:t>Надели коняшки Полосатые рубашки. Вы догадались кто это?                                                                                                                     Большой, толстый, коротконогий,   .                    .                                                                                                                                                                                                                                         малоподвижный, ленивый, .                     .                                                                                                                                                                                                                                            большеголовый, травоядный </a:t>
            </a:r>
            <a:endParaRPr lang="ru-RU" sz="800" dirty="0"/>
          </a:p>
          <a:p>
            <a:pPr lvl="3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853875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26" y="246352"/>
            <a:ext cx="10429104" cy="651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26" y="301115"/>
            <a:ext cx="10429104" cy="651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46217" y="627017"/>
            <a:ext cx="98755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800" dirty="0" smtClean="0"/>
              <a:t>По деревьям бойко скачут, В зоопарке всех дурачат  Видят лишь в других изъяны, А зовут их</a:t>
            </a:r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endParaRPr lang="ru-RU" sz="800" dirty="0"/>
          </a:p>
          <a:p>
            <a:pPr lvl="2"/>
            <a:endParaRPr lang="ru-RU" sz="800" dirty="0" smtClean="0"/>
          </a:p>
          <a:p>
            <a:pPr lvl="2"/>
            <a:r>
              <a:rPr lang="ru-RU" sz="800" dirty="0" smtClean="0"/>
              <a:t>..</a:t>
            </a:r>
          </a:p>
          <a:p>
            <a:pPr lvl="2"/>
            <a:endParaRPr lang="ru-RU" sz="800" dirty="0"/>
          </a:p>
          <a:p>
            <a:pPr lvl="2"/>
            <a:r>
              <a:rPr lang="ru-RU" sz="800" dirty="0"/>
              <a:t>Чёрно-белая, быстрая, ловкая, красивая. Короткошёрстая, травоядная</a:t>
            </a:r>
          </a:p>
          <a:p>
            <a:pPr lvl="2"/>
            <a:endParaRPr lang="ru-RU" sz="800" dirty="0" smtClean="0"/>
          </a:p>
          <a:p>
            <a:pPr lvl="2"/>
            <a:r>
              <a:rPr lang="ru-RU" sz="800" dirty="0" smtClean="0"/>
              <a:t>  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179764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71" y="-203351"/>
            <a:ext cx="10544432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 flipH="1">
            <a:off x="8560523" y="5765073"/>
            <a:ext cx="2952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800" b="1" dirty="0">
                <a:solidFill>
                  <a:srgbClr val="FF0000"/>
                </a:solidFill>
              </a:rPr>
              <a:t>Умная, </a:t>
            </a:r>
            <a:r>
              <a:rPr lang="ru-RU" sz="800" b="1" dirty="0" smtClean="0">
                <a:solidFill>
                  <a:srgbClr val="FF0000"/>
                </a:solidFill>
              </a:rPr>
              <a:t>красивая, ловкая</a:t>
            </a:r>
            <a:r>
              <a:rPr lang="ru-RU" sz="800" b="1" dirty="0">
                <a:solidFill>
                  <a:srgbClr val="FF0000"/>
                </a:solidFill>
              </a:rPr>
              <a:t>, </a:t>
            </a:r>
            <a:r>
              <a:rPr lang="ru-RU" sz="800" b="1" dirty="0" smtClean="0">
                <a:solidFill>
                  <a:srgbClr val="FF0000"/>
                </a:solidFill>
              </a:rPr>
              <a:t>хитрая. П/И «Родители </a:t>
            </a:r>
            <a:r>
              <a:rPr lang="ru-RU" sz="800" b="1" dirty="0">
                <a:solidFill>
                  <a:srgbClr val="FF0000"/>
                </a:solidFill>
              </a:rPr>
              <a:t>и </a:t>
            </a:r>
            <a:r>
              <a:rPr lang="ru-RU" sz="800" b="1" dirty="0" smtClean="0">
                <a:solidFill>
                  <a:srgbClr val="FF0000"/>
                </a:solidFill>
              </a:rPr>
              <a:t>детёныши»  </a:t>
            </a:r>
          </a:p>
          <a:p>
            <a:pPr lvl="2"/>
            <a:r>
              <a:rPr lang="ru-RU" sz="800" b="1" dirty="0" smtClean="0">
                <a:solidFill>
                  <a:srgbClr val="FF0000"/>
                </a:solidFill>
              </a:rPr>
              <a:t>Физкультминутка</a:t>
            </a:r>
          </a:p>
          <a:p>
            <a:pPr lvl="2"/>
            <a:r>
              <a:rPr lang="ru-RU" sz="800" b="1" dirty="0" smtClean="0">
                <a:solidFill>
                  <a:srgbClr val="FF0000"/>
                </a:solidFill>
              </a:rPr>
              <a:t>Д/И</a:t>
            </a:r>
            <a:r>
              <a:rPr lang="ru-RU" sz="800" b="1" dirty="0">
                <a:solidFill>
                  <a:srgbClr val="FF0000"/>
                </a:solidFill>
              </a:rPr>
              <a:t> </a:t>
            </a:r>
            <a:r>
              <a:rPr lang="ru-RU" sz="800" b="1" dirty="0" smtClean="0">
                <a:solidFill>
                  <a:srgbClr val="FF0000"/>
                </a:solidFill>
              </a:rPr>
              <a:t> «Четвёртый лишний»</a:t>
            </a:r>
            <a:endParaRPr lang="ru-RU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49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184" y="1167806"/>
            <a:ext cx="9096568" cy="1822528"/>
          </a:xfrm>
          <a:solidFill>
            <a:srgbClr val="0070C0"/>
          </a:solidFill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txBody>
          <a:bodyPr>
            <a:noAutofit/>
          </a:bodyPr>
          <a:lstStyle/>
          <a:p>
            <a:r>
              <a:rPr lang="ru-RU" sz="5400" dirty="0" smtClean="0"/>
              <a:t>                  </a:t>
            </a:r>
            <a:r>
              <a:rPr lang="ru-RU" sz="5400" dirty="0" smtClean="0">
                <a:solidFill>
                  <a:srgbClr val="FFFF00"/>
                </a:solidFill>
              </a:rPr>
              <a:t>Дидактическая игра </a:t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>
                <a:solidFill>
                  <a:srgbClr val="FF0000"/>
                </a:solidFill>
              </a:rPr>
              <a:t>                  </a:t>
            </a:r>
            <a:r>
              <a:rPr lang="ru-RU" sz="7200" dirty="0" smtClean="0">
                <a:solidFill>
                  <a:srgbClr val="FF0000"/>
                </a:solidFill>
                <a:cs typeface="David" panose="020E0502060401010101" pitchFamily="34" charset="-79"/>
              </a:rPr>
              <a:t>«Четвёртый лишний»</a:t>
            </a:r>
            <a:endParaRPr lang="ru-RU" sz="7200" dirty="0">
              <a:solidFill>
                <a:srgbClr val="FF0000"/>
              </a:solidFill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179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98" y="3493701"/>
            <a:ext cx="4949396" cy="30942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12" y="0"/>
            <a:ext cx="4448149" cy="29675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30" y="0"/>
            <a:ext cx="5243829" cy="34937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41" y="2967551"/>
            <a:ext cx="5299220" cy="38264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8923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78" y="3929022"/>
            <a:ext cx="4249270" cy="3926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48" y="3140688"/>
            <a:ext cx="6286500" cy="4714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431" y="-618565"/>
            <a:ext cx="6391656" cy="3711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98" y="89647"/>
            <a:ext cx="635317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642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20" y="0"/>
            <a:ext cx="5129598" cy="4333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20" y="3344261"/>
            <a:ext cx="4670597" cy="350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52" y="3622266"/>
            <a:ext cx="4852086" cy="3223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71" y="0"/>
            <a:ext cx="4934465" cy="370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4771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82" y="0"/>
            <a:ext cx="1058731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1977" y="156755"/>
            <a:ext cx="69320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Пальчиковая игра «Озорные  обезьянки»  Самостоятельная деятельность детей 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658963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4.tourbina.ru/photos.3/9/9/997666/big.photo/Zhivotnye-Moskovskogo-z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06" y="-7924"/>
            <a:ext cx="10560234" cy="67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920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8" y="106232"/>
            <a:ext cx="11810198" cy="67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tomoskva.net.ru/imgk/314z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22" y="28804"/>
            <a:ext cx="10470656" cy="68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457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reempics.com/img/picture/Jun/03/61ee00e1c9f29508bf1d3f532de88444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67" y="0"/>
            <a:ext cx="9178834" cy="68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242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oto.fizteh.ru/f_comp/fizteh_photo-2005/author_id_11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58" y="6746"/>
            <a:ext cx="7306493" cy="68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69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2.ok.ya1.ru/uploads/posts/2011-04/thumbs/1303721916_cimg0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14" y="12519"/>
            <a:ext cx="9127309" cy="68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34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.zk-online.ru/sites/media.zk-online.ru/files/images/SOIuZZ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25" y="-316"/>
            <a:ext cx="8773074" cy="685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74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2.s.vpenze.ru/userfiles/picoriginal/img-20140522160350-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02" y="12842"/>
            <a:ext cx="10284875" cy="6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5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" y="-1"/>
            <a:ext cx="11960994" cy="67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65" y="0"/>
            <a:ext cx="10610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8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54" y="-24713"/>
            <a:ext cx="10569146" cy="67467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622853" y="148046"/>
            <a:ext cx="984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800" dirty="0" smtClean="0"/>
              <a:t>Не кормить, Не дразнить, Не пугать животных. Не бросать ничего животным, Не заходить за ограждение, Не просовывать руки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0234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17" y="0"/>
            <a:ext cx="878977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9897" y="102214"/>
            <a:ext cx="77854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800" dirty="0" smtClean="0"/>
              <a:t>А сейчас мы совершим путешествие по зоопарку                    Грива есть но нет копыт, И не ржёт он ,а рычит.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1326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16" y="57664"/>
            <a:ext cx="10577383" cy="68003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673530" y="57664"/>
            <a:ext cx="93617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800" dirty="0" smtClean="0"/>
              <a:t>Острые зубы ему не до игр, Полосатый и грозный…                                                                 Сильный, </a:t>
            </a:r>
            <a:r>
              <a:rPr lang="ru-RU" sz="800" dirty="0" err="1" smtClean="0"/>
              <a:t>большегривый</a:t>
            </a:r>
            <a:r>
              <a:rPr lang="ru-RU" sz="800" dirty="0" smtClean="0"/>
              <a:t>, могучий ,ленивый, грозный, хищный, 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9059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00" y="304801"/>
            <a:ext cx="10389326" cy="66588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 rot="3072044" flipV="1">
            <a:off x="2168433" y="169032"/>
            <a:ext cx="6975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0328" y="353698"/>
            <a:ext cx="105084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800" dirty="0" smtClean="0"/>
              <a:t>Длинная шея длинные ноги, Ходит животное это в тревоге, Щиплет листочки, Заметен врагу, Боится попасться  он тигру и льву   </a:t>
            </a:r>
            <a:endParaRPr lang="ru-RU" sz="800" dirty="0"/>
          </a:p>
          <a:p>
            <a:pPr lvl="3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20249" y="304801"/>
            <a:ext cx="1088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Сильный, </a:t>
            </a:r>
            <a:r>
              <a:rPr lang="ru-RU" sz="800" dirty="0" smtClean="0"/>
              <a:t>могучий ловкий грозный</a:t>
            </a:r>
            <a:r>
              <a:rPr lang="ru-RU" sz="800" dirty="0"/>
              <a:t>, хищный</a:t>
            </a:r>
          </a:p>
        </p:txBody>
      </p:sp>
    </p:spTree>
    <p:extLst>
      <p:ext uri="{BB962C8B-B14F-4D97-AF65-F5344CB8AC3E}">
        <p14:creationId xmlns:p14="http://schemas.microsoft.com/office/powerpoint/2010/main" val="33773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41" y="0"/>
            <a:ext cx="1059385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41715" y="60961"/>
            <a:ext cx="100148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ru-RU" sz="800" dirty="0" smtClean="0"/>
              <a:t>Огромный, серый, с добрым нравом, Идет по джунглям величаво, И длинным носом как рукой, Поднять он может нас с тобой   </a:t>
            </a:r>
            <a:endParaRPr lang="ru-RU" sz="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98141" y="148046"/>
            <a:ext cx="1232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Высокий, пятнистый, </a:t>
            </a:r>
            <a:r>
              <a:rPr lang="ru-RU" sz="800" dirty="0" err="1" smtClean="0"/>
              <a:t>длиноногий</a:t>
            </a:r>
            <a:r>
              <a:rPr lang="ru-RU" sz="800" dirty="0" smtClean="0"/>
              <a:t>, спокойный, длинношей, травоядный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136794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438</TotalTime>
  <Words>271</Words>
  <Application>Microsoft Office PowerPoint</Application>
  <PresentationFormat>Широкоэкранный</PresentationFormat>
  <Paragraphs>69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Century Gothic</vt:lpstr>
      <vt:lpstr>David</vt:lpstr>
      <vt:lpstr>Wingdings 3</vt:lpstr>
      <vt:lpstr>Легкий дым</vt:lpstr>
      <vt:lpstr>Путешествие по зоопарку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Дидактическая игра                     «Четвёртый лишний»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зоопарку</dc:title>
  <dc:creator>Игорь</dc:creator>
  <cp:lastModifiedBy>Игорь</cp:lastModifiedBy>
  <cp:revision>40</cp:revision>
  <dcterms:created xsi:type="dcterms:W3CDTF">2015-07-10T18:31:47Z</dcterms:created>
  <dcterms:modified xsi:type="dcterms:W3CDTF">2023-12-10T10:34:07Z</dcterms:modified>
</cp:coreProperties>
</file>