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1EFB4-4C6D-4E8E-89EA-DDDC8AAD2FA6}" type="datetimeFigureOut">
              <a:rPr lang="ru-RU" smtClean="0"/>
              <a:t>вс 10.12.23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C468-F087-4A47-B365-5E3193F8A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2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1EFB4-4C6D-4E8E-89EA-DDDC8AAD2FA6}" type="datetimeFigureOut">
              <a:rPr lang="ru-RU" smtClean="0"/>
              <a:t>вс 10.12.23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C468-F087-4A47-B365-5E3193F8A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59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1EFB4-4C6D-4E8E-89EA-DDDC8AAD2FA6}" type="datetimeFigureOut">
              <a:rPr lang="ru-RU" smtClean="0"/>
              <a:t>вс 10.12.23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C468-F087-4A47-B365-5E3193F8A5B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5327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1EFB4-4C6D-4E8E-89EA-DDDC8AAD2FA6}" type="datetimeFigureOut">
              <a:rPr lang="ru-RU" smtClean="0"/>
              <a:t>вс 10.12.23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C468-F087-4A47-B365-5E3193F8A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927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1EFB4-4C6D-4E8E-89EA-DDDC8AAD2FA6}" type="datetimeFigureOut">
              <a:rPr lang="ru-RU" smtClean="0"/>
              <a:t>вс 10.12.23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C468-F087-4A47-B365-5E3193F8A5B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2413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1EFB4-4C6D-4E8E-89EA-DDDC8AAD2FA6}" type="datetimeFigureOut">
              <a:rPr lang="ru-RU" smtClean="0"/>
              <a:t>вс 10.12.23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C468-F087-4A47-B365-5E3193F8A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46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1EFB4-4C6D-4E8E-89EA-DDDC8AAD2FA6}" type="datetimeFigureOut">
              <a:rPr lang="ru-RU" smtClean="0"/>
              <a:t>вс 10.12.23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C468-F087-4A47-B365-5E3193F8A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1EFB4-4C6D-4E8E-89EA-DDDC8AAD2FA6}" type="datetimeFigureOut">
              <a:rPr lang="ru-RU" smtClean="0"/>
              <a:t>вс 10.12.23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C468-F087-4A47-B365-5E3193F8A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5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1EFB4-4C6D-4E8E-89EA-DDDC8AAD2FA6}" type="datetimeFigureOut">
              <a:rPr lang="ru-RU" smtClean="0"/>
              <a:t>вс 10.12.23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C468-F087-4A47-B365-5E3193F8A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15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1EFB4-4C6D-4E8E-89EA-DDDC8AAD2FA6}" type="datetimeFigureOut">
              <a:rPr lang="ru-RU" smtClean="0"/>
              <a:t>вс 10.12.23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C468-F087-4A47-B365-5E3193F8A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1EFB4-4C6D-4E8E-89EA-DDDC8AAD2FA6}" type="datetimeFigureOut">
              <a:rPr lang="ru-RU" smtClean="0"/>
              <a:t>вс 10.12.23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C468-F087-4A47-B365-5E3193F8A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9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1EFB4-4C6D-4E8E-89EA-DDDC8AAD2FA6}" type="datetimeFigureOut">
              <a:rPr lang="ru-RU" smtClean="0"/>
              <a:t>вс 10.12.23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C468-F087-4A47-B365-5E3193F8A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4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1EFB4-4C6D-4E8E-89EA-DDDC8AAD2FA6}" type="datetimeFigureOut">
              <a:rPr lang="ru-RU" smtClean="0"/>
              <a:t>вс 10.12.23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C468-F087-4A47-B365-5E3193F8A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21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1EFB4-4C6D-4E8E-89EA-DDDC8AAD2FA6}" type="datetimeFigureOut">
              <a:rPr lang="ru-RU" smtClean="0"/>
              <a:t>вс 10.12.23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C468-F087-4A47-B365-5E3193F8A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448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1EFB4-4C6D-4E8E-89EA-DDDC8AAD2FA6}" type="datetimeFigureOut">
              <a:rPr lang="ru-RU" smtClean="0"/>
              <a:t>вс 10.12.23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C468-F087-4A47-B365-5E3193F8A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25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1EFB4-4C6D-4E8E-89EA-DDDC8AAD2FA6}" type="datetimeFigureOut">
              <a:rPr lang="ru-RU" smtClean="0"/>
              <a:t>вс 10.12.23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C468-F087-4A47-B365-5E3193F8A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46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1EFB4-4C6D-4E8E-89EA-DDDC8AAD2FA6}" type="datetimeFigureOut">
              <a:rPr lang="ru-RU" smtClean="0"/>
              <a:t>вс 10.12.23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D2C468-F087-4A47-B365-5E3193F8A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49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174910">
            <a:off x="1170046" y="99292"/>
            <a:ext cx="10515600" cy="137804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entury" panose="02040604050505020304" pitchFamily="18" charset="0"/>
              </a:rPr>
              <a:t/>
            </a:r>
            <a:br>
              <a:rPr lang="ru-RU" dirty="0" smtClean="0">
                <a:latin typeface="Century" panose="02040604050505020304" pitchFamily="18" charset="0"/>
              </a:rPr>
            </a:br>
            <a:r>
              <a:rPr lang="ru-RU" dirty="0">
                <a:latin typeface="Century" panose="02040604050505020304" pitchFamily="18" charset="0"/>
              </a:rPr>
              <a:t/>
            </a:r>
            <a:br>
              <a:rPr lang="ru-RU" dirty="0">
                <a:latin typeface="Century" panose="02040604050505020304" pitchFamily="18" charset="0"/>
              </a:rPr>
            </a:br>
            <a:r>
              <a:rPr lang="ru-RU" dirty="0" smtClean="0">
                <a:latin typeface="Century" panose="02040604050505020304" pitchFamily="18" charset="0"/>
              </a:rPr>
              <a:t/>
            </a:r>
            <a:br>
              <a:rPr lang="ru-RU" dirty="0" smtClean="0">
                <a:latin typeface="Century" panose="02040604050505020304" pitchFamily="18" charset="0"/>
              </a:rPr>
            </a:br>
            <a:r>
              <a:rPr lang="ru-RU" sz="8000" dirty="0" smtClean="0">
                <a:latin typeface="Century" panose="02040604050505020304" pitchFamily="18" charset="0"/>
              </a:rPr>
              <a:t>Дикие</a:t>
            </a:r>
            <a:r>
              <a:rPr lang="ru-RU" sz="8000" dirty="0" smtClean="0"/>
              <a:t> </a:t>
            </a:r>
            <a:r>
              <a:rPr lang="ru-RU" sz="8000" dirty="0" smtClean="0">
                <a:latin typeface="Century" panose="02040604050505020304" pitchFamily="18" charset="0"/>
              </a:rPr>
              <a:t>животные</a:t>
            </a:r>
            <a:endParaRPr lang="ru-RU" sz="8000" dirty="0">
              <a:latin typeface="Century" panose="020406040505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345" y="5453639"/>
            <a:ext cx="1828800" cy="688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014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2006-09.photosight.ru/30/1675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s5.livemaster.ru/storage/ba/eb/ce33bad34ebdcbe31f58db45f6go--kukly-igrushki-leshij-lesovi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3" t="21153" r="24447"/>
          <a:stretch/>
        </p:blipFill>
        <p:spPr bwMode="auto">
          <a:xfrm>
            <a:off x="9735670" y="1374015"/>
            <a:ext cx="2456330" cy="541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tatic3.depositphotos.com/1006617/213/v/950/depositphotos_2133364-Ancient-opened-bo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410" y="5295794"/>
            <a:ext cx="1655296" cy="79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dn3.cheloveche.ru/photobank/00/7e/32321_original.jpg?137442890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9" t="11765" r="32395"/>
          <a:stretch/>
        </p:blipFill>
        <p:spPr bwMode="auto">
          <a:xfrm>
            <a:off x="2132159" y="3446922"/>
            <a:ext cx="1588194" cy="286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logopeddoma.ru/_nw/2/0751566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4473" r="12396" b="9581"/>
          <a:stretch/>
        </p:blipFill>
        <p:spPr bwMode="auto">
          <a:xfrm>
            <a:off x="8157881" y="4052063"/>
            <a:ext cx="1577789" cy="273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105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fb.ru/misc/i/gallery/17460/3417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.ucrazy.ru/files/i/2007.8.14/1187077757_foto_hare_rabbit_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" t="4748" r="7466" b="12280"/>
          <a:stretch/>
        </p:blipFill>
        <p:spPr bwMode="auto">
          <a:xfrm>
            <a:off x="3613322" y="0"/>
            <a:ext cx="5025081" cy="38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s00.yaplakal.com/pics/pics_original/4/6/2/11782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651" y="10160614"/>
            <a:ext cx="2710187" cy="199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xn----8sbkf3a1bkq.xn--p1ai/images/photos/2f7e121fe65ac30ba559b5d03b9f26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321" y="3854859"/>
            <a:ext cx="4234764" cy="317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kr74.ru/uploads/posts/2016-03/1457583846_zayc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85" y="3854859"/>
            <a:ext cx="4330604" cy="318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images.vfl.ru/ii/1314535862/07c256ac/9227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950" y="0"/>
            <a:ext cx="4311775" cy="385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ic.pics.livejournal.com/shpilenok/17995238/532679/532679_origina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4859"/>
            <a:ext cx="3849140" cy="317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500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geonature.ru/geophoto/sc/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92" y="-25224"/>
            <a:ext cx="6293708" cy="442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ages.myshared.ru/6/603427/slide_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6"/>
          <a:stretch/>
        </p:blipFill>
        <p:spPr bwMode="auto">
          <a:xfrm>
            <a:off x="-37071" y="0"/>
            <a:ext cx="5898292" cy="465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426" y="2298081"/>
            <a:ext cx="9094574" cy="4200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Жилище волка называется логово — небольшая яма,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ней много травы, листьев, сучьев.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Сверху она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прикрыта ветками, старыми сучьями, поэтому снег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проваливается в яму.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Проведем следственный эксперимент.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Давайте посмотрим, как же в самом деле волк охотится на зайцев.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П/И </a:t>
            </a:r>
            <a:r>
              <a:rPr lang="ru-RU" sz="16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«Зайцы и волк»</a:t>
            </a:r>
            <a:endParaRPr lang="ru-RU" sz="16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62" name="Picture 14" descr="http://www.phorus.ru/images/p1/img7712699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875403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743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tudfiles.ru/html/2706/542/html_QioFuagtrF.pwKJ/htmlconvd-rNG2R6_html_7a697d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908" y="1927654"/>
            <a:ext cx="6318091" cy="493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s.forwallpaper.com/files/thumbs/preview/24/241157__timber-wolves-fighting_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7" y="0"/>
            <a:ext cx="5873908" cy="537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994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rabochy-put.ru/uploads/posts/2012-12/1356073771_zimnjaja-lis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ages.animalpicturesociety.com/images/11/3_2_mo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65" y="3048000"/>
            <a:ext cx="639183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photoforum.ru/f/photo/000/566/566119_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83" y="3285995"/>
            <a:ext cx="5800165" cy="354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calvertjournal.com/images/uploads/features/2016_Apr/chernobyl/Animals/Chernobyl_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583" y="0"/>
            <a:ext cx="6434418" cy="319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7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</TotalTime>
  <Words>63</Words>
  <Application>Microsoft Office PowerPoint</Application>
  <PresentationFormat>Широкоэкранный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</vt:lpstr>
      <vt:lpstr>Times New Roman</vt:lpstr>
      <vt:lpstr>Trebuchet MS</vt:lpstr>
      <vt:lpstr>Wingdings 3</vt:lpstr>
      <vt:lpstr>Грань</vt:lpstr>
      <vt:lpstr>   Дикие животные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животные</dc:title>
  <dc:creator>Игорь</dc:creator>
  <cp:lastModifiedBy>Игорь</cp:lastModifiedBy>
  <cp:revision>14</cp:revision>
  <dcterms:created xsi:type="dcterms:W3CDTF">2016-11-21T17:24:05Z</dcterms:created>
  <dcterms:modified xsi:type="dcterms:W3CDTF">2023-12-10T10:34:42Z</dcterms:modified>
</cp:coreProperties>
</file>