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52" autoAdjust="0"/>
  </p:normalViewPr>
  <p:slideViewPr>
    <p:cSldViewPr snapToGrid="0">
      <p:cViewPr varScale="1">
        <p:scale>
          <a:sx n="107" d="100"/>
          <a:sy n="107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.showslide.ru/s_slide/339f/95e10a01-ed09-4bea-bb88-569a368779d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0" y="650789"/>
            <a:ext cx="2117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Витамин Д укрепляет зубы, кости,</a:t>
            </a:r>
          </a:p>
          <a:p>
            <a:r>
              <a:rPr lang="ru-RU" dirty="0"/>
              <a:t>Отгоняет от нас все напасти.</a:t>
            </a:r>
          </a:p>
          <a:p>
            <a:r>
              <a:rPr lang="ru-RU" dirty="0"/>
              <a:t>Употребляйте </a:t>
            </a:r>
            <a:r>
              <a:rPr lang="ru-RU" dirty="0" smtClean="0"/>
              <a:t> курицу, рыбу</a:t>
            </a:r>
            <a:r>
              <a:rPr lang="ru-RU" dirty="0"/>
              <a:t>, </a:t>
            </a:r>
            <a:r>
              <a:rPr lang="ru-RU" dirty="0" smtClean="0"/>
              <a:t>масло  </a:t>
            </a:r>
            <a:r>
              <a:rPr lang="ru-RU" dirty="0"/>
              <a:t>и икру.</a:t>
            </a:r>
          </a:p>
          <a:p>
            <a:r>
              <a:rPr lang="ru-RU" dirty="0"/>
              <a:t>Располагайте свой организм к добру.</a:t>
            </a:r>
          </a:p>
        </p:txBody>
      </p:sp>
    </p:spTree>
    <p:extLst>
      <p:ext uri="{BB962C8B-B14F-4D97-AF65-F5344CB8AC3E}">
        <p14:creationId xmlns:p14="http://schemas.microsoft.com/office/powerpoint/2010/main" val="372977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9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8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нформационные ресурсы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9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Информационные ресурсы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6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6/569340/slides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4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нформационные ресурсы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6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7443918" y="-1691118"/>
            <a:ext cx="8283375" cy="10556736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1" i="0" u="none" strike="noStrike" cap="none" normalizeH="0" baseline="0" smtClean="0">
                <a:ln>
                  <a:noFill/>
                </a:ln>
                <a:solidFill>
                  <a:srgbClr val="868686"/>
                </a:solidFill>
                <a:effectLst/>
                <a:latin typeface="Arial" panose="020B0604020202020204" pitchFamily="34" charset="0"/>
              </a:rPr>
              <a:t>БИБЛИОТЕКА </a:t>
            </a:r>
            <a:br>
              <a:rPr kumimoji="0" lang="ru-RU" altLang="ru-RU" sz="700" b="1" i="0" u="none" strike="noStrike" cap="none" normalizeH="0" baseline="0" smtClean="0">
                <a:ln>
                  <a:noFill/>
                </a:ln>
                <a:solidFill>
                  <a:srgbClr val="868686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700" b="1" i="0" u="none" strike="noStrike" cap="none" normalizeH="0" baseline="0" smtClean="0">
                <a:ln>
                  <a:noFill/>
                </a:ln>
                <a:solidFill>
                  <a:srgbClr val="868686"/>
                </a:solidFill>
                <a:effectLst/>
                <a:latin typeface="Arial" panose="020B0604020202020204" pitchFamily="34" charset="0"/>
              </a:rPr>
              <a:t>МАТЕРИАЛОВ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28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28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7410" name="Picture 2" descr="https://fs00.infourok.ru/images/doc/294/293455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92" y="0"/>
            <a:ext cx="12851934" cy="66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дпись 1"/>
          <p:cNvSpPr txBox="1"/>
          <p:nvPr/>
        </p:nvSpPr>
        <p:spPr>
          <a:xfrm>
            <a:off x="1757779" y="2721292"/>
            <a:ext cx="8708994" cy="2445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Витамины для здоровья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0" y="5307759"/>
            <a:ext cx="1828800" cy="68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18141" y="683741"/>
            <a:ext cx="29738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же витамин «А» найти,</a:t>
            </a:r>
          </a:p>
          <a:p>
            <a:r>
              <a:rPr lang="ru-RU" dirty="0"/>
              <a:t>Чтобы видеть и расти?</a:t>
            </a:r>
          </a:p>
          <a:p>
            <a:r>
              <a:rPr lang="ru-RU" dirty="0"/>
              <a:t>И морковь, и абрикосы</a:t>
            </a:r>
          </a:p>
          <a:p>
            <a:r>
              <a:rPr lang="ru-RU" dirty="0"/>
              <a:t>Витамин в себе тот носят.</a:t>
            </a:r>
          </a:p>
          <a:p>
            <a:r>
              <a:rPr lang="ru-RU" dirty="0"/>
              <a:t>В фруктах, ягодах он есть.</a:t>
            </a:r>
          </a:p>
          <a:p>
            <a:r>
              <a:rPr lang="ru-RU" dirty="0"/>
              <a:t>Их нам всех не перечесть.</a:t>
            </a:r>
          </a:p>
        </p:txBody>
      </p:sp>
    </p:spTree>
    <p:extLst>
      <p:ext uri="{BB962C8B-B14F-4D97-AF65-F5344CB8AC3E}">
        <p14:creationId xmlns:p14="http://schemas.microsoft.com/office/powerpoint/2010/main" val="12659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8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4616" y="420130"/>
            <a:ext cx="2850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Рыба, фасоль, яйцо и картофель</a:t>
            </a:r>
            <a:r>
              <a:rPr lang="ru-RU" dirty="0"/>
              <a:t>,</a:t>
            </a:r>
          </a:p>
          <a:p>
            <a:r>
              <a:rPr lang="ru-RU" dirty="0" smtClean="0"/>
              <a:t>шпинат, перец, грибы…</a:t>
            </a:r>
            <a:endParaRPr lang="ru-RU" dirty="0"/>
          </a:p>
          <a:p>
            <a:r>
              <a:rPr lang="ru-RU" dirty="0"/>
              <a:t>Витамины «В» имеют</a:t>
            </a:r>
          </a:p>
          <a:p>
            <a:r>
              <a:rPr lang="ru-RU" dirty="0"/>
              <a:t>И отдать нам их сумеют.</a:t>
            </a:r>
          </a:p>
          <a:p>
            <a:r>
              <a:rPr lang="ru-RU" dirty="0"/>
              <a:t>«В» — в наружной части злаков,</a:t>
            </a:r>
          </a:p>
          <a:p>
            <a:r>
              <a:rPr lang="ru-RU" dirty="0"/>
              <a:t>Хоть он там неодинаков.</a:t>
            </a:r>
          </a:p>
          <a:p>
            <a:r>
              <a:rPr lang="ru-RU" dirty="0"/>
              <a:t>Это вовсе не беда,</a:t>
            </a:r>
          </a:p>
          <a:p>
            <a:r>
              <a:rPr lang="ru-RU" dirty="0"/>
              <a:t>Группа «В» там есть всегда.</a:t>
            </a:r>
          </a:p>
        </p:txBody>
      </p:sp>
    </p:spTree>
    <p:extLst>
      <p:ext uri="{BB962C8B-B14F-4D97-AF65-F5344CB8AC3E}">
        <p14:creationId xmlns:p14="http://schemas.microsoft.com/office/powerpoint/2010/main" val="380492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6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2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62767" y="799070"/>
            <a:ext cx="222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53887" y="0"/>
            <a:ext cx="3657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Витамин С есть в фруктах,</a:t>
            </a:r>
          </a:p>
          <a:p>
            <a:r>
              <a:rPr lang="ru-RU" dirty="0"/>
              <a:t>Он есть и во многих овощах.</a:t>
            </a:r>
          </a:p>
          <a:p>
            <a:r>
              <a:rPr lang="ru-RU" dirty="0" smtClean="0"/>
              <a:t>Малина, крыжовник, </a:t>
            </a:r>
            <a:r>
              <a:rPr lang="ru-RU" dirty="0"/>
              <a:t>черная смородина -</a:t>
            </a:r>
          </a:p>
          <a:p>
            <a:r>
              <a:rPr lang="ru-RU" dirty="0"/>
              <a:t>главные источники,</a:t>
            </a:r>
          </a:p>
          <a:p>
            <a:r>
              <a:rPr lang="ru-RU" dirty="0"/>
              <a:t>А еще </a:t>
            </a:r>
            <a:r>
              <a:rPr lang="ru-RU" dirty="0" smtClean="0"/>
              <a:t>петрушка, клубника </a:t>
            </a:r>
            <a:r>
              <a:rPr lang="ru-RU" dirty="0"/>
              <a:t>и лимончики.</a:t>
            </a:r>
          </a:p>
        </p:txBody>
      </p:sp>
    </p:spTree>
    <p:extLst>
      <p:ext uri="{BB962C8B-B14F-4D97-AF65-F5344CB8AC3E}">
        <p14:creationId xmlns:p14="http://schemas.microsoft.com/office/powerpoint/2010/main" val="269888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вощи, ягоды, фрукты – Самые витамин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2710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165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Open Sans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8</cp:revision>
  <dcterms:created xsi:type="dcterms:W3CDTF">2017-11-08T17:32:00Z</dcterms:created>
  <dcterms:modified xsi:type="dcterms:W3CDTF">2023-12-10T10:35:20Z</dcterms:modified>
</cp:coreProperties>
</file>