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6" r:id="rId2"/>
    <p:sldId id="257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0EAABE44-8A67-4D8E-8CDC-2A790ACDCA6B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982B644A-4B65-400D-8B3B-FDFDDA921F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1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5A28D-38B2-43D2-85AE-102DA235EC09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AE0C-BFB9-43E1-9DAC-56DBD93BD1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7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26BAC-D12C-45EF-A5CD-3C2F27C1F485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CE835-7E4B-490F-AB6C-1D8DD41352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6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26BAC-D12C-45EF-A5CD-3C2F27C1F485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CE835-7E4B-490F-AB6C-1D8DD41352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71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26BAC-D12C-45EF-A5CD-3C2F27C1F485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CE835-7E4B-490F-AB6C-1D8DD41352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5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26BAC-D12C-45EF-A5CD-3C2F27C1F485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CE835-7E4B-490F-AB6C-1D8DD41352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226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26BAC-D12C-45EF-A5CD-3C2F27C1F485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CE835-7E4B-490F-AB6C-1D8DD41352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418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30530-16F2-41E7-860A-2C7188CF917A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76C41-7A6E-437B-AD2E-48F103A2FA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9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568B4-1595-428A-AEFD-A1C14BD67EE8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1D319-C941-40E2-B727-18E07CEE0F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95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6D5D2-4A7D-45D8-B26D-30A164C9EE01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E638F-8BC3-4010-97F5-B6A0840E61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7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A455B-288A-49F6-AF09-6DF7AA2C3356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10101-544B-48EE-BAEE-5EEE1ED0C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2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D9B40-AB9B-48D0-9F23-68F41E90CF68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03FD2-2B61-46AF-8C6A-CC6BEDD7AD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86024-8AFE-462C-9B2E-D44A0E220D20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25149-DF87-4415-80C7-54AF1F9EE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53FC77-F0D9-420F-9A03-D298A8A347D4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55944-BAAD-43BA-85DB-B08192773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8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4C18D-0BEE-4F41-A68F-47CB38D709BC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F97D2-D428-469E-A577-CB46419368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3103D-9E11-4208-9DA3-66E77525CBDB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7DDC0-D8A1-4C9D-BA06-FCB8ECA1A6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9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0F850-EF1D-4464-A4DC-881D62D73C06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0EEC-7234-4BE5-9BED-E858DF23A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1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2A26BAC-D12C-45EF-A5CD-3C2F27C1F485}" type="datetimeFigureOut">
              <a:rPr lang="ru-RU" smtClean="0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23CE835-7E4B-490F-AB6C-1D8DD41352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2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https://docviewer.yandex.ru/view/0/htmlimage?id=1hc32-8bk9l46mva4rt3vh12jes5eq9n11yqzybd2ku634c4yjqvo0v48zw9o1x6o2iu4vk6487g4abi34ahybam825n7i6l6c1006sml&amp;width=794&amp;height=596&amp;name=bg-9.png&amp;dsid=1bfc408a79458909c411e9ac6bc4a6f4"/>
          <p:cNvPicPr>
            <a:picLocks noChangeAspect="1" noChangeArrowheads="1"/>
          </p:cNvPicPr>
          <p:nvPr/>
        </p:nvPicPr>
        <p:blipFill rotWithShape="1">
          <a:blip r:embed="rId2"/>
          <a:srcRect l="1570" t="5641" r="4601" b="17592"/>
          <a:stretch/>
        </p:blipFill>
        <p:spPr bwMode="auto">
          <a:xfrm>
            <a:off x="1288473" y="606082"/>
            <a:ext cx="9717578" cy="54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734931" y="3014558"/>
            <a:ext cx="6824662" cy="2641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005" y="3085569"/>
            <a:ext cx="5544589" cy="2499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0" name="Прямоугольник 27"/>
          <p:cNvSpPr>
            <a:spLocks noChangeArrowheads="1"/>
          </p:cNvSpPr>
          <p:nvPr/>
        </p:nvSpPr>
        <p:spPr bwMode="auto">
          <a:xfrm>
            <a:off x="9833956" y="3458095"/>
            <a:ext cx="163760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Воспитатель МБОУ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Марфинская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СОШ» ДО Федоскино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Сурова Полина Михайловна</a:t>
            </a:r>
            <a:endParaRPr lang="ru-RU" sz="1600" b="1" dirty="0">
              <a:latin typeface="Times New Roman" pitchFamily="18" charset="0"/>
            </a:endParaRPr>
          </a:p>
          <a:p>
            <a:pPr algn="ctr"/>
            <a:endParaRPr lang="ru-RU" sz="1600" b="1" dirty="0">
              <a:latin typeface="Arial Unicode MS" pitchFamily="34" charset="-128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6" name="Picture 3" descr="https://docviewer.yandex.ru/view/0/htmlimage?id=1hc32-8bk9l46mva4rt3vh12jes5eq9n11yqzybd2ku634c4yjqvo0v48zw9o1x6o2iu4vk6487g4abi34ahybam825n7i6l6c1006sml&amp;width=794&amp;height=596&amp;name=bg-3.png&amp;dsid=1bfc408a79458909c411e9ac6bc4a6f4"/>
          <p:cNvPicPr>
            <a:picLocks noChangeAspect="1" noChangeArrowheads="1"/>
          </p:cNvPicPr>
          <p:nvPr/>
        </p:nvPicPr>
        <p:blipFill rotWithShape="1">
          <a:blip r:embed="rId4"/>
          <a:srcRect l="88871" t="82639" r="4431" b="8292"/>
          <a:stretch/>
        </p:blipFill>
        <p:spPr bwMode="auto">
          <a:xfrm>
            <a:off x="10552826" y="5547737"/>
            <a:ext cx="640080" cy="60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ChangeArrowheads="1"/>
          </p:cNvSpPr>
          <p:nvPr/>
        </p:nvSpPr>
        <p:spPr bwMode="auto">
          <a:xfrm>
            <a:off x="-257175" y="45307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ru-RU" altLang="ru-RU" sz="800">
                <a:latin typeface="Trebuchet MS" pitchFamily="34" charset="0"/>
              </a:rPr>
              <a:t/>
            </a:r>
            <a:br>
              <a:rPr lang="ru-RU" altLang="ru-RU" sz="800">
                <a:latin typeface="Trebuchet MS" pitchFamily="34" charset="0"/>
              </a:rPr>
            </a:br>
            <a:endParaRPr lang="ru-RU" altLang="ru-RU"/>
          </a:p>
        </p:txBody>
      </p:sp>
      <p:pic>
        <p:nvPicPr>
          <p:cNvPr id="27650" name="Picture 6" descr="https://docviewer.yandex.ru/view/0/htmlimage?id=1hc32-8bk9l46mva4rt3vh12jes5eq9n11yqzybd2ku634c4yjqvo0v48zw9o1x6o2iu4vk6487g4abi34ahybam825n7i6l6c1006sml&amp;width=794&amp;height=596&amp;name=bg-8.png&amp;dsid=1bfc408a79458909c411e9ac6bc4a6f4"/>
          <p:cNvPicPr>
            <a:picLocks noChangeAspect="1" noChangeArrowheads="1"/>
          </p:cNvPicPr>
          <p:nvPr/>
        </p:nvPicPr>
        <p:blipFill rotWithShape="1">
          <a:blip r:embed="rId2"/>
          <a:srcRect l="4587" r="5564" b="69640"/>
          <a:stretch/>
        </p:blipFill>
        <p:spPr bwMode="auto">
          <a:xfrm>
            <a:off x="1877810" y="620713"/>
            <a:ext cx="7922029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t="11030"/>
          <a:stretch/>
        </p:blipFill>
        <p:spPr>
          <a:xfrm>
            <a:off x="7829219" y="620713"/>
            <a:ext cx="3796905" cy="3374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Рисунок 2"/>
          <p:cNvPicPr>
            <a:picLocks noChangeAspect="1"/>
          </p:cNvPicPr>
          <p:nvPr/>
        </p:nvPicPr>
        <p:blipFill>
          <a:blip r:embed="rId4"/>
          <a:srcRect l="10445" r="9071"/>
          <a:stretch>
            <a:fillRect/>
          </a:stretch>
        </p:blipFill>
        <p:spPr bwMode="auto">
          <a:xfrm>
            <a:off x="6149718" y="2832100"/>
            <a:ext cx="273526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/>
          <p:cNvPicPr>
            <a:picLocks noChangeAspect="1"/>
          </p:cNvPicPr>
          <p:nvPr/>
        </p:nvPicPr>
        <p:blipFill>
          <a:blip r:embed="rId5"/>
          <a:srcRect t="10545" b="20000"/>
          <a:stretch>
            <a:fillRect/>
          </a:stretch>
        </p:blipFill>
        <p:spPr bwMode="auto">
          <a:xfrm>
            <a:off x="3413041" y="2628900"/>
            <a:ext cx="2390978" cy="36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5"/>
          <p:cNvPicPr>
            <a:picLocks noChangeAspect="1"/>
          </p:cNvPicPr>
          <p:nvPr/>
        </p:nvPicPr>
        <p:blipFill>
          <a:blip r:embed="rId6"/>
          <a:srcRect l="5959" r="6525" b="11636"/>
          <a:stretch>
            <a:fillRect/>
          </a:stretch>
        </p:blipFill>
        <p:spPr bwMode="auto">
          <a:xfrm>
            <a:off x="665249" y="3549853"/>
            <a:ext cx="2725738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ttps://docviewer.yandex.ru/view/0/htmlimage?id=1hc32-8bk9l46mva4rt3vh12jes5eq9n11yqzybd2ku634c4yjqvo0v48zw9o1x6o2iu4vk6487g4abi34ahybam825n7i6l6c1006sml&amp;width=794&amp;height=596&amp;name=bg-3.png&amp;dsid=1bfc408a79458909c411e9ac6bc4a6f4"/>
          <p:cNvPicPr>
            <a:picLocks noChangeAspect="1" noChangeArrowheads="1"/>
          </p:cNvPicPr>
          <p:nvPr/>
        </p:nvPicPr>
        <p:blipFill rotWithShape="1">
          <a:blip r:embed="rId7"/>
          <a:srcRect l="88088" t="79285" r="4431" b="8292"/>
          <a:stretch/>
        </p:blipFill>
        <p:spPr bwMode="auto">
          <a:xfrm>
            <a:off x="10648602" y="5278669"/>
            <a:ext cx="714897" cy="83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https://docviewer.yandex.ru/view/0/htmlimage?id=1hc32-8bk9l46mva4rt3vh12jes5eq9n11yqzybd2ku634c4yjqvo0v48zw9o1x6o2iu4vk6487g4abi34ahybam825n7i6l6c1006sml&amp;width=794&amp;height=596&amp;name=bg-9.png&amp;dsid=1bfc408a79458909c411e9ac6bc4a6f4"/>
          <p:cNvPicPr>
            <a:picLocks noChangeAspect="1" noChangeArrowheads="1"/>
          </p:cNvPicPr>
          <p:nvPr/>
        </p:nvPicPr>
        <p:blipFill rotWithShape="1">
          <a:blip r:embed="rId2"/>
          <a:srcRect l="3935" t="5584" r="6133" b="18657"/>
          <a:stretch/>
        </p:blipFill>
        <p:spPr bwMode="auto">
          <a:xfrm>
            <a:off x="1895301" y="656705"/>
            <a:ext cx="8729931" cy="552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https://docviewer.yandex.ru/view/0/htmlimage?id=1hc32-8bk9l46mva4rt3vh12jes5eq9n11yqzybd2ku634c4yjqvo0v48zw9o1x6o2iu4vk6487g4abi34ahybam825n7i6l6c1006sml&amp;width=794&amp;height=596&amp;name=bg-3.png&amp;dsid=1bfc408a79458909c411e9ac6bc4a6f4"/>
          <p:cNvPicPr>
            <a:picLocks noChangeAspect="1" noChangeArrowheads="1"/>
          </p:cNvPicPr>
          <p:nvPr/>
        </p:nvPicPr>
        <p:blipFill rotWithShape="1">
          <a:blip r:embed="rId3"/>
          <a:srcRect l="88088" t="79285" r="4431" b="8292"/>
          <a:stretch/>
        </p:blipFill>
        <p:spPr bwMode="auto">
          <a:xfrm>
            <a:off x="10126469" y="5220392"/>
            <a:ext cx="714897" cy="83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https://docviewer.yandex.ru/view/0/htmlimage?id=1hc32-8bk9l46mva4rt3vh12jes5eq9n11yqzybd2ku634c4yjqvo0v48zw9o1x6o2iu4vk6487g4abi34ahybam825n7i6l6c1006sml&amp;width=794&amp;height=596&amp;name=bg-1.png&amp;dsid=1bfc408a79458909c411e9ac6bc4a6f4"/>
          <p:cNvPicPr>
            <a:picLocks noChangeAspect="1" noChangeArrowheads="1"/>
          </p:cNvPicPr>
          <p:nvPr/>
        </p:nvPicPr>
        <p:blipFill rotWithShape="1">
          <a:blip r:embed="rId2"/>
          <a:srcRect l="1855" t="6637" r="4625" b="4211"/>
          <a:stretch/>
        </p:blipFill>
        <p:spPr bwMode="auto">
          <a:xfrm>
            <a:off x="1629295" y="706583"/>
            <a:ext cx="8768860" cy="55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https://docviewer.yandex.ru/view/0/htmlimage?id=1hc32-8bk9l46mva4rt3vh12jes5eq9n11yqzybd2ku634c4yjqvo0v48zw9o1x6o2iu4vk6487g4abi34ahybam825n7i6l6c1006sml&amp;width=794&amp;height=596&amp;name=bg-2.png&amp;dsid=1bfc408a79458909c411e9ac6bc4a6f4"/>
          <p:cNvPicPr>
            <a:picLocks noChangeAspect="1" noChangeArrowheads="1"/>
          </p:cNvPicPr>
          <p:nvPr/>
        </p:nvPicPr>
        <p:blipFill rotWithShape="1">
          <a:blip r:embed="rId2"/>
          <a:srcRect l="1395" t="7873" r="4445" b="5895"/>
          <a:stretch/>
        </p:blipFill>
        <p:spPr bwMode="auto">
          <a:xfrm>
            <a:off x="1629296" y="620124"/>
            <a:ext cx="9027620" cy="554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https://docviewer.yandex.ru/view/0/htmlimage?id=1hc32-8bk9l46mva4rt3vh12jes5eq9n11yqzybd2ku634c4yjqvo0v48zw9o1x6o2iu4vk6487g4abi34ahybam825n7i6l6c1006sml&amp;width=794&amp;height=596&amp;name=bg-3.png&amp;dsid=1bfc408a79458909c411e9ac6bc4a6f4"/>
          <p:cNvPicPr>
            <a:picLocks noChangeAspect="1" noChangeArrowheads="1"/>
          </p:cNvPicPr>
          <p:nvPr/>
        </p:nvPicPr>
        <p:blipFill rotWithShape="1">
          <a:blip r:embed="rId2"/>
          <a:srcRect l="3800" t="9343" r="4432" b="8292"/>
          <a:stretch/>
        </p:blipFill>
        <p:spPr bwMode="auto">
          <a:xfrm>
            <a:off x="1421478" y="681643"/>
            <a:ext cx="8769928" cy="55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https://docviewer.yandex.ru/view/0/htmlimage?id=1hc32-8bk9l46mva4rt3vh12jes5eq9n11yqzybd2ku634c4yjqvo0v48zw9o1x6o2iu4vk6487g4abi34ahybam825n7i6l6c1006sml&amp;width=794&amp;height=596&amp;name=bg-4.png&amp;dsid=1bfc408a79458909c411e9ac6bc4a6f4"/>
          <p:cNvPicPr>
            <a:picLocks noChangeAspect="1" noChangeArrowheads="1"/>
          </p:cNvPicPr>
          <p:nvPr/>
        </p:nvPicPr>
        <p:blipFill rotWithShape="1">
          <a:blip r:embed="rId2"/>
          <a:srcRect l="4765" t="8154" r="4387" b="5439"/>
          <a:stretch/>
        </p:blipFill>
        <p:spPr bwMode="auto">
          <a:xfrm>
            <a:off x="1878677" y="626944"/>
            <a:ext cx="8212974" cy="55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https://docviewer.yandex.ru/view/0/htmlimage?id=1hc32-8bk9l46mva4rt3vh12jes5eq9n11yqzybd2ku634c4yjqvo0v48zw9o1x6o2iu4vk6487g4abi34ahybam825n7i6l6c1006sml&amp;width=794&amp;height=596&amp;name=bg-5.png&amp;dsid=1bfc408a79458909c411e9ac6bc4a6f4"/>
          <p:cNvPicPr>
            <a:picLocks noChangeAspect="1" noChangeArrowheads="1"/>
          </p:cNvPicPr>
          <p:nvPr/>
        </p:nvPicPr>
        <p:blipFill rotWithShape="1">
          <a:blip r:embed="rId2"/>
          <a:srcRect l="2484" t="6764" r="5180" b="383"/>
          <a:stretch/>
        </p:blipFill>
        <p:spPr bwMode="auto">
          <a:xfrm>
            <a:off x="2143057" y="660400"/>
            <a:ext cx="7686743" cy="55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 flipV="1">
            <a:off x="506413" y="850900"/>
            <a:ext cx="141652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/>
            <a:r>
              <a:rPr lang="ru-RU" altLang="ru-RU" sz="1100">
                <a:solidFill>
                  <a:srgbClr val="1A1A1A"/>
                </a:solidFill>
                <a:latin typeface="YS Text"/>
              </a:rPr>
              <a:t/>
            </a:r>
            <a:br>
              <a:rPr lang="ru-RU" altLang="ru-RU" sz="1100">
                <a:solidFill>
                  <a:srgbClr val="1A1A1A"/>
                </a:solidFill>
                <a:latin typeface="YS Text"/>
              </a:rPr>
            </a:br>
            <a:endParaRPr lang="ru-RU" altLang="ru-RU"/>
          </a:p>
        </p:txBody>
      </p:sp>
      <p:pic>
        <p:nvPicPr>
          <p:cNvPr id="4" name="Picture 3" descr="https://docviewer.yandex.ru/view/0/htmlimage?id=1hc32-8bk9l46mva4rt3vh12jes5eq9n11yqzybd2ku634c4yjqvo0v48zw9o1x6o2iu4vk6487g4abi34ahybam825n7i6l6c1006sml&amp;width=794&amp;height=596&amp;name=bg-3.png&amp;dsid=1bfc408a79458909c411e9ac6bc4a6f4"/>
          <p:cNvPicPr>
            <a:picLocks noChangeAspect="1" noChangeArrowheads="1"/>
          </p:cNvPicPr>
          <p:nvPr/>
        </p:nvPicPr>
        <p:blipFill rotWithShape="1">
          <a:blip r:embed="rId3"/>
          <a:srcRect l="88088" t="79285" r="4431" b="8292"/>
          <a:stretch/>
        </p:blipFill>
        <p:spPr bwMode="auto">
          <a:xfrm>
            <a:off x="10314708" y="5082309"/>
            <a:ext cx="714897" cy="83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916" y="706582"/>
            <a:ext cx="9027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Ключевыми словами личностно-ориентированных технологий образования являются – развитие, личность, индивидуальность, свобода, самостоятельность, творчество.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3589" y="2391793"/>
            <a:ext cx="1030184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Личность </a:t>
            </a:r>
            <a:r>
              <a:rPr lang="ru-RU" sz="2400" b="1" i="1" dirty="0">
                <a:solidFill>
                  <a:srgbClr val="262626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400" i="1" dirty="0">
                <a:solidFill>
                  <a:srgbClr val="262626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общественная сущность человека, совокупность его социальных качеств и свойств, которые он вырабатывает у себя пожизненно.</a:t>
            </a:r>
            <a:endParaRPr lang="ru-RU" sz="2400" i="1" dirty="0"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Развитие</a:t>
            </a:r>
            <a:r>
              <a:rPr lang="ru-RU" sz="2400" b="1" i="1" dirty="0">
                <a:solidFill>
                  <a:srgbClr val="262626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 –</a:t>
            </a:r>
            <a:r>
              <a:rPr lang="ru-RU" sz="2400" i="1" dirty="0">
                <a:solidFill>
                  <a:srgbClr val="262626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направленное, закономерное изменение; в результате развития возникает новое качество.</a:t>
            </a:r>
            <a:endParaRPr lang="ru-RU" sz="2400" i="1" dirty="0"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Индивидуальность</a:t>
            </a:r>
            <a:r>
              <a:rPr lang="ru-RU" sz="2400" b="1" i="1" dirty="0">
                <a:solidFill>
                  <a:srgbClr val="262626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 –</a:t>
            </a:r>
            <a:r>
              <a:rPr lang="ru-RU" sz="2400" i="1" dirty="0">
                <a:solidFill>
                  <a:srgbClr val="262626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неповторимое своеобразие какого-либо явления, человека; противоположность общего, типичного.</a:t>
            </a:r>
            <a:endParaRPr lang="ru-RU" sz="2400" i="1" dirty="0"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Творчество </a:t>
            </a:r>
            <a:r>
              <a:rPr lang="ru-RU" sz="2400" b="1" i="1" dirty="0">
                <a:solidFill>
                  <a:srgbClr val="262626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400" i="1" dirty="0">
                <a:solidFill>
                  <a:srgbClr val="262626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это процесс, в результате которого может быть создан продукт. Творчество идет от самого человека, изнутри. </a:t>
            </a:r>
            <a:endParaRPr lang="ru-RU" sz="2400" i="1" dirty="0">
              <a:effectLst/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3" descr="https://docviewer.yandex.ru/view/0/htmlimage?id=1hc32-8bk9l46mva4rt3vh12jes5eq9n11yqzybd2ku634c4yjqvo0v48zw9o1x6o2iu4vk6487g4abi34ahybam825n7i6l6c1006sml&amp;width=794&amp;height=596&amp;name=bg-3.png&amp;dsid=1bfc408a79458909c411e9ac6bc4a6f4"/>
          <p:cNvPicPr>
            <a:picLocks noChangeAspect="1" noChangeArrowheads="1"/>
          </p:cNvPicPr>
          <p:nvPr/>
        </p:nvPicPr>
        <p:blipFill rotWithShape="1">
          <a:blip r:embed="rId2"/>
          <a:srcRect l="88088" t="79285" r="4431" b="8292"/>
          <a:stretch/>
        </p:blipFill>
        <p:spPr bwMode="auto">
          <a:xfrm>
            <a:off x="10540538" y="5095702"/>
            <a:ext cx="714897" cy="83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1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https://docviewer.yandex.ru/view/0/htmlimage?id=1hc32-8bk9l46mva4rt3vh12jes5eq9n11yqzybd2ku634c4yjqvo0v48zw9o1x6o2iu4vk6487g4abi34ahybam825n7i6l6c1006sml&amp;width=794&amp;height=596&amp;name=bg-6.png&amp;dsid=1bfc408a79458909c411e9ac6bc4a6f4"/>
          <p:cNvPicPr>
            <a:picLocks noChangeAspect="1" noChangeArrowheads="1"/>
          </p:cNvPicPr>
          <p:nvPr/>
        </p:nvPicPr>
        <p:blipFill rotWithShape="1">
          <a:blip r:embed="rId2"/>
          <a:srcRect l="1351" t="24908" r="4499" b="7186"/>
          <a:stretch/>
        </p:blipFill>
        <p:spPr bwMode="auto">
          <a:xfrm>
            <a:off x="1043637" y="1512916"/>
            <a:ext cx="10104146" cy="465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1180405" y="647700"/>
            <a:ext cx="9967377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Franklin Gothic Demi" pitchFamily="34" charset="0"/>
              </a:rPr>
              <a:t>                       НЕОБХОДИМЫМ УСЛОВИЕМ ПРИМЕНЕНИЯ ЛИЧНОСТНО-</a:t>
            </a:r>
          </a:p>
          <a:p>
            <a:r>
              <a:rPr lang="ru-RU" i="1" dirty="0">
                <a:solidFill>
                  <a:srgbClr val="FF0000"/>
                </a:solidFill>
                <a:latin typeface="Franklin Gothic Demi" pitchFamily="34" charset="0"/>
              </a:rPr>
              <a:t>                                 ОРИЕНТИРОВАННОЙ ТЕХНОЛОГИИ, ЯВЛЯЕТСЯ</a:t>
            </a:r>
          </a:p>
          <a:p>
            <a:r>
              <a:rPr lang="ru-RU" i="1" dirty="0">
                <a:solidFill>
                  <a:srgbClr val="FF0000"/>
                </a:solidFill>
                <a:latin typeface="Franklin Gothic Demi" pitchFamily="34" charset="0"/>
              </a:rPr>
              <a:t>                              ИНДИВИДУАЛЬНЫЙ ПОДХОД К ВОСПИТАННИКАМ.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https://docviewer.yandex.ru/view/0/htmlimage?id=1hc32-8bk9l46mva4rt3vh12jes5eq9n11yqzybd2ku634c4yjqvo0v48zw9o1x6o2iu4vk6487g4abi34ahybam825n7i6l6c1006sml&amp;width=794&amp;height=596&amp;name=bg-7.png&amp;dsid=1bfc408a79458909c411e9ac6bc4a6f4"/>
          <p:cNvPicPr>
            <a:picLocks noChangeAspect="1" noChangeArrowheads="1"/>
          </p:cNvPicPr>
          <p:nvPr/>
        </p:nvPicPr>
        <p:blipFill rotWithShape="1">
          <a:blip r:embed="rId2"/>
          <a:srcRect l="3608" r="4668" b="70485"/>
          <a:stretch/>
        </p:blipFill>
        <p:spPr bwMode="auto">
          <a:xfrm>
            <a:off x="1404851" y="640686"/>
            <a:ext cx="8819804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1"/>
          <p:cNvPicPr>
            <a:picLocks noChangeAspect="1"/>
          </p:cNvPicPr>
          <p:nvPr/>
        </p:nvPicPr>
        <p:blipFill>
          <a:blip r:embed="rId3"/>
          <a:srcRect t="27394"/>
          <a:stretch>
            <a:fillRect/>
          </a:stretch>
        </p:blipFill>
        <p:spPr bwMode="auto">
          <a:xfrm>
            <a:off x="6449059" y="2659986"/>
            <a:ext cx="4252912" cy="335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2"/>
          <p:cNvPicPr>
            <a:picLocks noChangeAspect="1"/>
          </p:cNvPicPr>
          <p:nvPr/>
        </p:nvPicPr>
        <p:blipFill>
          <a:blip r:embed="rId4"/>
          <a:srcRect t="1575"/>
          <a:stretch>
            <a:fillRect/>
          </a:stretch>
        </p:blipFill>
        <p:spPr bwMode="auto">
          <a:xfrm>
            <a:off x="3119408" y="2712258"/>
            <a:ext cx="32194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3"/>
          <p:cNvPicPr>
            <a:picLocks noChangeAspect="1"/>
          </p:cNvPicPr>
          <p:nvPr/>
        </p:nvPicPr>
        <p:blipFill>
          <a:blip r:embed="rId5"/>
          <a:srcRect t="12242"/>
          <a:stretch>
            <a:fillRect/>
          </a:stretch>
        </p:blipFill>
        <p:spPr bwMode="auto">
          <a:xfrm>
            <a:off x="742372" y="2573722"/>
            <a:ext cx="2266835" cy="361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ttps://docviewer.yandex.ru/view/0/htmlimage?id=1hc32-8bk9l46mva4rt3vh12jes5eq9n11yqzybd2ku634c4yjqvo0v48zw9o1x6o2iu4vk6487g4abi34ahybam825n7i6l6c1006sml&amp;width=794&amp;height=596&amp;name=bg-3.png&amp;dsid=1bfc408a79458909c411e9ac6bc4a6f4"/>
          <p:cNvPicPr>
            <a:picLocks noChangeAspect="1" noChangeArrowheads="1"/>
          </p:cNvPicPr>
          <p:nvPr/>
        </p:nvPicPr>
        <p:blipFill rotWithShape="1">
          <a:blip r:embed="rId6"/>
          <a:srcRect l="88088" t="82762" r="4431" b="8292"/>
          <a:stretch/>
        </p:blipFill>
        <p:spPr bwMode="auto">
          <a:xfrm>
            <a:off x="10648602" y="5511337"/>
            <a:ext cx="714897" cy="59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</TotalTime>
  <Words>123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 Unicode MS</vt:lpstr>
      <vt:lpstr>Arial</vt:lpstr>
      <vt:lpstr>Arial Black</vt:lpstr>
      <vt:lpstr>Arial Narrow</vt:lpstr>
      <vt:lpstr>Comic Sans MS</vt:lpstr>
      <vt:lpstr>Franklin Gothic Demi</vt:lpstr>
      <vt:lpstr>Garamond</vt:lpstr>
      <vt:lpstr>Times New Roman</vt:lpstr>
      <vt:lpstr>Trebuchet MS</vt:lpstr>
      <vt:lpstr>Verdana</vt:lpstr>
      <vt:lpstr>Wingdings</vt:lpstr>
      <vt:lpstr>YS Text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Полина</cp:lastModifiedBy>
  <cp:revision>20</cp:revision>
  <dcterms:created xsi:type="dcterms:W3CDTF">2023-12-10T09:34:56Z</dcterms:created>
  <dcterms:modified xsi:type="dcterms:W3CDTF">2023-12-20T09:37:17Z</dcterms:modified>
</cp:coreProperties>
</file>