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440A5-940A-7B5C-0307-EB1ACB82E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0E0BAA-BDCD-EA55-8D2C-359CD5549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0AE9E8-092B-0780-A0DE-B08B0D06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F9D7-1DCF-F042-B607-87D7D40386F3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834E8-923A-4490-9AA0-9EB5A64DE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67E290-1709-1CBE-E559-ED36ED6B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039B-55C6-1C45-907E-7482F42B1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5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1E74E-450C-F8A1-7EBB-847E1A1A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AC473C-5B4F-BB7F-ABB4-5FBF7E4FD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53143B-48E5-DE63-C21E-2E4308BB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F9D7-1DCF-F042-B607-87D7D40386F3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1DFC9B-092D-0E25-4B04-C536A610E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73C58-9CB1-9A95-CF39-D62703E7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039B-55C6-1C45-907E-7482F42B1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6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4EECF1-3C9B-623C-C91D-AB6FF0F15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D93D45-7C98-F8C6-4731-9B245C870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A8ABFE-9A40-57B7-EAA0-E9C36388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F9D7-1DCF-F042-B607-87D7D40386F3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FE448C-E969-7AA9-C1E6-A2C6FA34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ED75D9-58E2-3F78-5F74-B40A896F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039B-55C6-1C45-907E-7482F42B1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7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17720-3DC4-807C-FDC4-99F177849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C1C9DA-5673-19B8-A196-F8C6E6D5A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4354A4-EC71-C1C2-07B8-1BFE7C4F7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F9D7-1DCF-F042-B607-87D7D40386F3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3F60F6-2E12-A965-50AD-BFE6BCBE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A1EBF6-1B63-5626-8F4F-24AC4B5E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039B-55C6-1C45-907E-7482F42B1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9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A5AE3-85F2-BF6C-31FA-20404D15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FAFB93-2D64-8296-7C83-6DDF4C2E3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CBFCDC-4282-689D-776E-E53B3496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F9D7-1DCF-F042-B607-87D7D40386F3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8CFB7B-C939-F5DD-8257-57E2A93B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AE24F5-3342-D66B-FF0A-8C09271A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039B-55C6-1C45-907E-7482F42B1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6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0B651-372D-90E7-410C-3E46BB18E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9A6C62-F08D-B4B5-B1D9-85DE1FAC1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6914CC-72F5-E6EA-1909-E9FBC294D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C7365A-CB37-0B2B-612C-D514E7280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F9D7-1DCF-F042-B607-87D7D40386F3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B4E69-0C48-9471-E717-50121F17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5252D-33A6-C963-C048-8812C8F8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039B-55C6-1C45-907E-7482F42B1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0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42DD9-FC2A-1C08-FD25-6CACB20D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D71F43-7B12-C05B-7E05-9A3EAF415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1B688E-AEFA-2499-9517-700B6CB90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39B3A8-07B8-486D-95B4-B31DD4892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9794B9-145D-947F-D3FD-5C3B5FA38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11C538-B33A-97E1-A0FF-721F26EB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F9D7-1DCF-F042-B607-87D7D40386F3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7FF247-81FA-9CC4-4EA1-44C861AD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A7326F-75F2-B9AD-0880-856C12B2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039B-55C6-1C45-907E-7482F42B1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4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D0834-3811-CFB7-2EC5-726266270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B957AA-B72D-B73A-E787-FB21A560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F9D7-1DCF-F042-B607-87D7D40386F3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A92828-8E54-0029-150D-17C43ED7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2BA366-1496-8F7F-C007-0DDD72E1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039B-55C6-1C45-907E-7482F42B1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7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868BE2-ADFB-7E2A-1DA9-C30C85F3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F9D7-1DCF-F042-B607-87D7D40386F3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0EE78E-6003-1778-5EC6-87DD6F6D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E548AC-032E-A043-5B95-85B45F0DE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039B-55C6-1C45-907E-7482F42B1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4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2B95D-FD11-4587-C3F8-5AD7135E6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E163D3-E7DD-EF17-8192-E42F7D5F2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795F06-CECD-8349-5298-6803B337F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B430F0-B4C8-01F6-5777-3759F122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F9D7-1DCF-F042-B607-87D7D40386F3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886F45-7A09-63E2-B348-03ECAF59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D9BC09-5FFC-8B53-F8EF-DEC60CA6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039B-55C6-1C45-907E-7482F42B1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7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69D0F-4C34-346C-72CE-F1EFD943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2E50B5-8928-B912-6F30-7E4349E29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943CD0-5654-2102-EF63-221C7A13B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C326A1-83B0-09D1-AC97-AF68491CD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F9D7-1DCF-F042-B607-87D7D40386F3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B630ED-338E-7CA5-FCF4-350D5DD0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C8024B-E4A6-CB71-0DA6-787A6BAA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039B-55C6-1C45-907E-7482F42B1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7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D062F-4729-2EE4-4296-BB9CE1332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45DA90-D477-EAF0-E5CC-20E720601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7CC1CF-D1FD-DF2F-CEE0-D218EFDA8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1F9D7-1DCF-F042-B607-87D7D40386F3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9D002-CE40-D630-814D-5782F8778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3D6DE-0A38-8096-A875-37FFAE2D1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039B-55C6-1C45-907E-7482F42B1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84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B8F85916-E471-DB0D-A556-A43485AD7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2449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916F2-4567-3C40-7429-A39300206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3077" y="1335901"/>
            <a:ext cx="8765843" cy="278056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Экологическая игра «Лесник»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89766D-877B-4C2D-9216-7C217C356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160" y="5452366"/>
            <a:ext cx="9495676" cy="520149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воспитатель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Голубева Марина Сергеевна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894E0-3D29-5238-2B6A-B3DE18E88BE8}"/>
              </a:ext>
            </a:extLst>
          </p:cNvPr>
          <p:cNvSpPr txBox="1"/>
          <p:nvPr/>
        </p:nvSpPr>
        <p:spPr>
          <a:xfrm>
            <a:off x="1932098" y="362945"/>
            <a:ext cx="83278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 «МАРФИНСКАЯ СОШ» </a:t>
            </a:r>
          </a:p>
          <a:p>
            <a:pPr algn="ctr"/>
            <a:r>
              <a:rPr lang="ru-RU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ДОШКОЛЬНОЕ ОТДЕЛЕНИЕ «КОЛОСОК»</a:t>
            </a:r>
          </a:p>
          <a:p>
            <a:pPr algn="ctr"/>
            <a:r>
              <a:rPr lang="ru-RU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МЫТИЩИ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550755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A105FC-1AAD-6257-2FE0-ADB223B3B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r>
              <a:rPr lang="ru-RU" b="1" dirty="0">
                <a:effectLst/>
                <a:latin typeface="Helvetica" pitchFamily="2" charset="0"/>
              </a:rPr>
              <a:t>Цель:</a:t>
            </a:r>
            <a:r>
              <a:rPr lang="ru-RU" b="1" i="0" dirty="0">
                <a:effectLst/>
                <a:latin typeface="Helvetica" pitchFamily="2" charset="0"/>
              </a:rPr>
              <a:t> </a:t>
            </a:r>
            <a:r>
              <a:rPr lang="ru-RU" b="0" i="0" dirty="0">
                <a:effectLst/>
                <a:latin typeface="Helvetica" pitchFamily="2" charset="0"/>
              </a:rPr>
              <a:t>закрепление знаний детей о правилах поведения человека в лесу; упражнять в </a:t>
            </a:r>
            <a:r>
              <a:rPr lang="ru-RU" b="0" i="0" dirty="0" err="1">
                <a:effectLst/>
                <a:latin typeface="Helvetica" pitchFamily="2" charset="0"/>
              </a:rPr>
              <a:t>распознавании</a:t>
            </a:r>
            <a:r>
              <a:rPr lang="ru-RU" b="0" i="0" dirty="0">
                <a:effectLst/>
                <a:latin typeface="Helvetica" pitchFamily="2" charset="0"/>
              </a:rPr>
              <a:t> предупреждающих экологических знаков.</a:t>
            </a:r>
            <a:endParaRPr lang="ru-RU" dirty="0">
              <a:effectLst/>
              <a:latin typeface="Helvetica" pitchFamily="2" charset="0"/>
            </a:endParaRPr>
          </a:p>
          <a:p>
            <a:r>
              <a:rPr lang="ru-RU" b="1" dirty="0">
                <a:effectLst/>
                <a:latin typeface="Helvetica" pitchFamily="2" charset="0"/>
              </a:rPr>
              <a:t>Материал:</a:t>
            </a:r>
            <a:r>
              <a:rPr lang="ru-RU" b="0" i="0" dirty="0">
                <a:effectLst/>
                <a:latin typeface="Helvetica" pitchFamily="2" charset="0"/>
              </a:rPr>
              <a:t> набор предупреждающих экологических знаков.</a:t>
            </a:r>
            <a:endParaRPr lang="ru-RU" dirty="0">
              <a:effectLst/>
              <a:latin typeface="Helvetica" pitchFamily="2" charset="0"/>
            </a:endParaRPr>
          </a:p>
          <a:p>
            <a:r>
              <a:rPr lang="ru-RU" b="1" dirty="0">
                <a:effectLst/>
                <a:latin typeface="Helvetica" pitchFamily="2" charset="0"/>
              </a:rPr>
              <a:t>Ход игры: </a:t>
            </a:r>
            <a:r>
              <a:rPr lang="ru-RU" b="0" i="0" dirty="0">
                <a:effectLst/>
                <a:latin typeface="Helvetica" pitchFamily="2" charset="0"/>
              </a:rPr>
              <a:t>дети поочередно выполняют роль лесника, который выбирает один из экологических знаков, и знакомит участников игры с лесными объектами, которые этот знак представляют; рассказывает, как следует вести себя в лесу, находясь рядом с данными объектами.</a:t>
            </a:r>
            <a:endParaRPr lang="ru-RU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5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DE6989B-7018-CF68-2A62-6781C5799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75" y="699064"/>
            <a:ext cx="6314849" cy="5567592"/>
          </a:xfrm>
        </p:spPr>
      </p:pic>
    </p:spTree>
    <p:extLst>
      <p:ext uri="{BB962C8B-B14F-4D97-AF65-F5344CB8AC3E}">
        <p14:creationId xmlns:p14="http://schemas.microsoft.com/office/powerpoint/2010/main" val="3227254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 2013 – 202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Macintosh PowerPoint</Application>
  <PresentationFormat>Широкоэкранный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Тема Office 2013 – 2022</vt:lpstr>
      <vt:lpstr>Экологическая игра «Лесник»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игра «Лесник»</dc:title>
  <dc:creator>Голубева Марина Сергеевна</dc:creator>
  <cp:lastModifiedBy>Голубева Марина Сергеевна</cp:lastModifiedBy>
  <cp:revision>2</cp:revision>
  <dcterms:created xsi:type="dcterms:W3CDTF">2022-12-28T06:55:18Z</dcterms:created>
  <dcterms:modified xsi:type="dcterms:W3CDTF">2023-11-12T08:46:04Z</dcterms:modified>
</cp:coreProperties>
</file>