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D402C-B21F-DC4C-E890-F18EE7169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C7A77-4875-D537-CF0D-82150F344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51546-BF62-BB06-83ED-2B656EED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D6BEF-E010-DD6C-280C-76A50178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910BCF-A9AC-3FA7-016F-5686E79C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4BD9A-FC78-CD36-7A7A-80BAB435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567DE1-12D1-D6A6-0144-8C8DE7C79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AA460-9B20-D3FD-85BF-4F40D47D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1F7D0C-3A9B-6927-2FD3-8CBA7595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6618F-1B61-F5DF-CCFC-DDDB6577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3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08097-E4A0-25FC-8B79-D872FF4EB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8F1D0C-FBC3-3D60-2D75-3F46AF60F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C5FFA-E889-85DD-FA2D-00EC82F6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99406-91DD-CB45-F668-7ABD111D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F67FD-AA5B-81D0-4542-EB5C2666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9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B4B25-EE8B-6E1C-32E6-D9F97ABD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A484F-F653-6417-DF02-1ED37A2A5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30A84-1D8F-4BDB-738B-1F41DA05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BF240-F80D-3651-77B5-CF9EE99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A6AD6-10F6-591A-E27A-E7AE1B7B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7803A-9264-5654-99C6-0DFC9E5D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0F4858-C5ED-3AB8-F6BC-4C3FF5EC9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EE8D8B-D871-8941-6B56-4FC7600B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7843A1-88FF-CA62-E607-B964D60F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AEA1-04F3-B860-F364-BEFBD9C4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34F5A-43C0-2280-8785-6ECD302E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AA0C5-62BD-FB8E-7792-51B15E3E5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147E3F-EAB8-AD15-04AC-A54108A4A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2E8AA-4FF3-9707-6F31-4065ED39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A51621-C9D8-F10F-956F-0A47A0C0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A00D04-9D14-742C-DA30-EA723101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1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34340-3B99-36DC-F1D4-A01110186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F51CEB-A682-4BF5-6641-33AB938FF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3E262A-092F-79FA-0EC3-9F100A39F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F28450-3D95-5E6C-864E-6B773791C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6902AD-6C98-D7F7-D453-5B393EA68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EFE219-EC54-9D8A-8350-0D3B3E51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761EAA-C16A-6602-6B6B-C814C7CF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3D4DCA-5FFD-3400-5F86-026E618C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9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86E7C-1D83-7204-358A-B96B6D8F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BA9548-671B-BF9E-947F-6440E7E3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9B92F8-93C8-367D-4778-F0AFFABC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11B9D6-F457-9E67-30E0-7700EA8B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0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84218D-FF77-983D-80C2-0E426BD9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A9E51F-DAD7-BE8E-B233-468E43EB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495DA-B834-AA57-2490-D28240FE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4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F8F33-2481-4D18-BA5C-A5BBD510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FC9E7-F614-C17A-B238-F6F61885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991A65-D5FF-6C3E-EBAA-470D96CFB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A28789-9F86-E600-F3BD-385F6ACF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F4625-787A-1BDE-8339-E15C65C6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1E95E6-DD14-C0E1-C4F2-06684AD9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1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949BC-C5B9-FD29-C7B7-FBE0C7A8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30B230-9C20-BD15-D534-DCBED0D88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29AA92-9A4F-50CC-5D76-67D237D65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2DEE92-E94E-DDFA-C0A0-F9CE8758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749A62-ED94-2A63-1CA5-FAB3E045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1460C4-6A20-EF4F-81B1-B09DE318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9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50A9F-1134-269D-A299-4BAC1AF4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EB92D6-6C0A-A418-B2EA-5F0617404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5A468-20C3-0EDE-A1C3-9B3C974F1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A3C6-29CE-C948-9914-A093B877AA67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BF8BC-6531-B508-FA88-C5B65E587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F3821-92FD-7B5D-6B34-52560CCE3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3A50-8662-DD4C-89F9-85A6B91A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8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7F94237-0536-4DB1-8C95-39E355CED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F30958-72C5-A845-1D92-35E56F2A5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3316" b="1689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88D95-CDE1-DC40-AA8F-43BF0E602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57" y="381001"/>
            <a:ext cx="10724686" cy="4383135"/>
          </a:xfrm>
        </p:spPr>
        <p:txBody>
          <a:bodyPr anchor="t">
            <a:normAutofit/>
          </a:bodyPr>
          <a:lstStyle/>
          <a:p>
            <a:r>
              <a:rPr lang="ru-RU" sz="2000" b="1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Dreaming Outloud Script Pro" panose="03050502040304050704" pitchFamily="66" charset="0"/>
              </a:rPr>
              <a:t>МУНИЦИПАЛЬНОЕ БЮДЖЕТНОЕ ОБЩЕОБРАЗОВАТЕЛЬНОЕ УЧРЕЖДЕНИЕ «МАРФИНСКАЯ СОШ» </a:t>
            </a:r>
            <a:br>
              <a:rPr lang="ru-RU" sz="2000" b="1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Dreaming Outloud Script Pro" panose="03050502040304050704" pitchFamily="66" charset="0"/>
              </a:rPr>
            </a:br>
            <a:r>
              <a:rPr lang="ru-RU" sz="2000" b="1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Dreaming Outloud Script Pro" panose="03050502040304050704" pitchFamily="66" charset="0"/>
              </a:rPr>
              <a:t>ДОШКОЛЬНОЕ ОТДЕЛЕНИЕ «КОЛОСОК»</a:t>
            </a:r>
            <a:br>
              <a:rPr lang="ru-RU" sz="2000" b="1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Dreaming Outloud Script Pro" panose="03050502040304050704" pitchFamily="66" charset="0"/>
              </a:rPr>
            </a:br>
            <a:r>
              <a:rPr lang="ru-RU" sz="2000" b="1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Dreaming Outloud Script Pro" panose="03050502040304050704" pitchFamily="66" charset="0"/>
              </a:rPr>
              <a:t>ГОРОДСКОГО ОКРУГА МЫТИЩИ МОСКОВСКОЙ ОБЛАСТИ</a:t>
            </a:r>
            <a:br>
              <a:rPr lang="ru-RU" sz="2000" b="1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Dreaming Outloud Script Pro" panose="03050502040304050704" pitchFamily="66" charset="0"/>
              </a:rPr>
            </a:br>
            <a:br>
              <a:rPr lang="ru-RU" sz="2000" b="1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Dreaming Outloud Script Pro" panose="03050502040304050704" pitchFamily="66" charset="0"/>
              </a:rPr>
            </a:br>
            <a:br>
              <a:rPr lang="ru-RU" sz="2400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Dreaming Outloud Script Pro" panose="03050502040304050704" pitchFamily="66" charset="0"/>
              </a:rPr>
            </a:br>
            <a:r>
              <a:rPr lang="ru-RU" sz="2400" b="1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коллег-воспитателей с применением ИКТ на тему: «Взаимодействие воспитателя и других специалистов»</a:t>
            </a:r>
            <a:br>
              <a:rPr lang="ru-RU" sz="2400" b="1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5AFBF5-2840-C4C0-AE24-8C1419480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just"/>
            <a:r>
              <a:rPr lang="ru-RU" sz="2000" b="1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воспитатель Голубева Марина С</a:t>
            </a:r>
            <a:r>
              <a:rPr lang="ru-RU" sz="2000" b="1" kern="100" dirty="0">
                <a:solidFill>
                  <a:srgbClr val="FFFFFF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ергеевна</a:t>
            </a:r>
            <a:endParaRPr lang="ru-RU" sz="2000" b="1" kern="100" dirty="0">
              <a:solidFill>
                <a:srgbClr val="FFFFFF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2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7" name="Rectangle 106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9" name="Oval 106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рофессия - воспитатель, педагог дополнительного образования">
            <a:extLst>
              <a:ext uri="{FF2B5EF4-FFF2-40B4-BE49-F238E27FC236}">
                <a16:creationId xmlns:a16="http://schemas.microsoft.com/office/drawing/2014/main" id="{0C318A28-1755-DA50-ED6A-BBCAEB751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3" r="7217" b="-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3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4C53DA0-8EBE-741E-0A94-5403F540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572" y="1968309"/>
            <a:ext cx="4195673" cy="29138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>
                    <a:alpha val="80000"/>
                  </a:schemeClr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Большую часть жизни мы отдаем </a:t>
            </a:r>
            <a:r>
              <a:rPr lang="ru-RU" sz="4400" b="1" dirty="0">
                <a:solidFill>
                  <a:srgbClr val="7030A0">
                    <a:alpha val="80000"/>
                  </a:srgbClr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работе.</a:t>
            </a:r>
            <a:r>
              <a:rPr lang="ru-RU" sz="4400" b="1" dirty="0">
                <a:solidFill>
                  <a:srgbClr val="7030A0">
                    <a:alpha val="80000"/>
                  </a:srgbClr>
                </a:solidFill>
                <a:effectLst/>
                <a:latin typeface="Century" panose="02040604050505020304" pitchFamily="18" charset="0"/>
              </a:rPr>
              <a:t> </a:t>
            </a:r>
            <a:endParaRPr lang="ru-RU" sz="4400" b="1" dirty="0">
              <a:solidFill>
                <a:srgbClr val="7030A0">
                  <a:alpha val="80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1075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7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7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050" name="Picture 2" descr="Советы практика: создаем команду детского сада - Анна Гроховска">
            <a:extLst>
              <a:ext uri="{FF2B5EF4-FFF2-40B4-BE49-F238E27FC236}">
                <a16:creationId xmlns:a16="http://schemas.microsoft.com/office/drawing/2014/main" id="{562A9880-03D3-37C1-3EAF-3B320B36F6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 b="26812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074" name="Picture 2" descr="Довольные люди - 71 фото">
            <a:extLst>
              <a:ext uri="{FF2B5EF4-FFF2-40B4-BE49-F238E27FC236}">
                <a16:creationId xmlns:a16="http://schemas.microsoft.com/office/drawing/2014/main" id="{58D9A4BC-FF0A-C0A0-1062-A46B494F4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4098" name="Picture 2" descr="Сплетники и сплетницы: почему люди распускают слухи? | Паблико">
            <a:extLst>
              <a:ext uri="{FF2B5EF4-FFF2-40B4-BE49-F238E27FC236}">
                <a16:creationId xmlns:a16="http://schemas.microsoft.com/office/drawing/2014/main" id="{BE76C817-57D9-6A8B-2559-17676306A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" b="12507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7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3" name="Group 5126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5128" name="Rectangle 5127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4" name="Rectangle 5128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0" name="Rectangle 5129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5" name="Rectangle 5130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122" name="Picture 2" descr="Ангелина Поплавская: «Женский коллектив — это всегда непросто» - интервью -  Кино-Театр.Ру">
            <a:extLst>
              <a:ext uri="{FF2B5EF4-FFF2-40B4-BE49-F238E27FC236}">
                <a16:creationId xmlns:a16="http://schemas.microsoft.com/office/drawing/2014/main" id="{D0C0E19A-79A1-11B5-DFAA-2E96F6008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5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ЕГЭОБЩ_социальная_сфера #обществознание #егэ Способы разрешения социальных  конфликтов. P.S. Знаниями.. | ВКонтакте">
            <a:extLst>
              <a:ext uri="{FF2B5EF4-FFF2-40B4-BE49-F238E27FC236}">
                <a16:creationId xmlns:a16="http://schemas.microsoft.com/office/drawing/2014/main" id="{195CE3BB-BBBF-DC63-6C3D-444BC455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107" y="438902"/>
            <a:ext cx="7791785" cy="59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7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5" name="Group 615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6161" name="Rectangle 616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2" name="Rectangle 616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3" name="Rectangle 616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4" name="Rectangle 616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6146" name="Picture 2" descr="Конфликты на работе: 6 шагов, чтобы помирить коллег">
            <a:extLst>
              <a:ext uri="{FF2B5EF4-FFF2-40B4-BE49-F238E27FC236}">
                <a16:creationId xmlns:a16="http://schemas.microsoft.com/office/drawing/2014/main" id="{44229ECD-4375-219D-B47E-3CD973397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r="4061" b="-1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09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</Words>
  <Application>Microsoft Macintosh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</vt:lpstr>
      <vt:lpstr>Тема Office</vt:lpstr>
      <vt:lpstr>МУНИЦИПАЛЬНОЕ БЮДЖЕТНОЕ ОБЩЕОБРАЗОВАТЕЛЬНОЕ УЧРЕЖДЕНИЕ «МАРФИНСКАЯ СОШ»  ДОШКОЛЬНОЕ ОТДЕЛЕНИЕ «КОЛОСОК» ГОРОДСКОГО ОКРУГА МЫТИЩИ МОСКОВСКОЙ ОБЛАСТИ   Консультация для коллег-воспитателей с применением ИКТ на тему: «Взаимодействие воспитателя и других специалистов»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«МАРФИНСКАЯ СОШ»  ДОШКОЛЬНОЕ ОТДЕЛЕНИЕ «КОЛОСОК» ГОРОДСКОГО ОКРУГА МЫТИЩИ МОСКОВСКОЙ ОБЛАСТИ   Консультация для коллег-воспитателей с применением ИКТ на тему: «Взаимодействие воспитателя и других специалистов» </dc:title>
  <dc:creator>Голубева Марина Сергеевна</dc:creator>
  <cp:lastModifiedBy>Голубева Марина Сергеевна</cp:lastModifiedBy>
  <cp:revision>1</cp:revision>
  <dcterms:created xsi:type="dcterms:W3CDTF">2023-11-12T17:47:04Z</dcterms:created>
  <dcterms:modified xsi:type="dcterms:W3CDTF">2023-11-12T18:19:01Z</dcterms:modified>
</cp:coreProperties>
</file>