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028A-ED86-4BD6-8523-98E295A40555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E255-F933-4390-989A-562D30890F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мосты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sunhome.ru/poetry/89/nenaste-v5.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3a4306fc2a67a5caf64fd4074bdcbd9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1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1.fotokto.ru/photo/full/49/4960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34324" cy="570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ubnews.ru/upload/iblock/9e6/9e68c1919e547da9991f7ba4c4ebac7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328466/pub_5b503fdea646b200a9f11b84_5b504eb74ec18100a9d61a81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wikiarquitectura.com/wp-content/uploads/2018/05/tower-bridge-dise%C3%B1o-original-1024x6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1.mycdn.me/image?id=873586666061&amp;t=20&amp;plc=MOBILE&amp;tkn=*HlogFQnaHeWS0HUNrr9a5crnlg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014.radikal.ru/i326/1505/0b/fdaeac625a8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мосты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мосты</dc:title>
  <dc:creator>xXx</dc:creator>
  <cp:lastModifiedBy>xXx</cp:lastModifiedBy>
  <cp:revision>4</cp:revision>
  <dcterms:created xsi:type="dcterms:W3CDTF">2020-12-15T10:24:26Z</dcterms:created>
  <dcterms:modified xsi:type="dcterms:W3CDTF">2020-12-15T10:57:26Z</dcterms:modified>
</cp:coreProperties>
</file>