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66C0-A8CD-46B9-9D22-1BFE5D9811D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BE3D-B5D9-4723-8916-0BE5FA5A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мир книги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ds04.infourok.ru/uploads/ex/0c78/00011de7-37b243b5/2/img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f0a/00123779-0a5aa410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a12/000d5081-0cc2217f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72446" y="-86553"/>
            <a:ext cx="5970608" cy="700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5234856/pub_610386035fdf8305ffa2500a_610386e65fdf8305ffa3f1f4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28680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852523/pub_5e7e4cd9f3df085a7f6ce0b8_5e7e6ffb64a4b71b3b056d42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4399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295/000d839c-04f1f2f6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2.depositphotos.com/4841917/7491/i/950/depositphotos_74919373-stock-photo-stack-of-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54" y="285728"/>
            <a:ext cx="8784368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Путешествие в мир книги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мир книги</dc:title>
  <dc:creator>xXx</dc:creator>
  <cp:lastModifiedBy>админ</cp:lastModifiedBy>
  <cp:revision>4</cp:revision>
  <dcterms:created xsi:type="dcterms:W3CDTF">2021-10-26T12:18:37Z</dcterms:created>
  <dcterms:modified xsi:type="dcterms:W3CDTF">2022-09-16T13:25:35Z</dcterms:modified>
</cp:coreProperties>
</file>