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0" r:id="rId12"/>
    <p:sldId id="272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B1AFF-8F91-47E2-8DB2-CEEF9EFC997B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89C987-E346-436E-ABF9-C0A686143EF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492F7D-A213-43BF-9638-AE05B669CA7F}" type="parTrans" cxnId="{FA1251A8-C80A-41B0-AD86-4AB70750BC1B}">
      <dgm:prSet/>
      <dgm:spPr/>
      <dgm:t>
        <a:bodyPr/>
        <a:lstStyle/>
        <a:p>
          <a:endParaRPr lang="ru-RU"/>
        </a:p>
      </dgm:t>
    </dgm:pt>
    <dgm:pt modelId="{C0CF8C79-A37D-4763-980A-B01BD212DC66}" type="sibTrans" cxnId="{FA1251A8-C80A-41B0-AD86-4AB70750BC1B}">
      <dgm:prSet/>
      <dgm:spPr/>
      <dgm:t>
        <a:bodyPr/>
        <a:lstStyle/>
        <a:p>
          <a:endParaRPr lang="ru-RU"/>
        </a:p>
      </dgm:t>
    </dgm:pt>
    <dgm:pt modelId="{581BE232-A913-45CB-B3FA-C1D96E137804}">
      <dgm:prSet phldrT="[Текст]"/>
      <dgm:spPr/>
      <dgm:t>
        <a:bodyPr/>
        <a:lstStyle/>
        <a:p>
          <a:r>
            <a:rPr lang="ru-RU" dirty="0" smtClean="0"/>
            <a:t>Постановка проблемной задачи</a:t>
          </a:r>
          <a:endParaRPr lang="ru-RU" dirty="0"/>
        </a:p>
      </dgm:t>
    </dgm:pt>
    <dgm:pt modelId="{BD093DB0-A0D8-4D6F-ACCA-420CB7A67973}" type="parTrans" cxnId="{0ADDAFC8-85D8-4977-969C-4E32E958B4D2}">
      <dgm:prSet/>
      <dgm:spPr/>
      <dgm:t>
        <a:bodyPr/>
        <a:lstStyle/>
        <a:p>
          <a:endParaRPr lang="ru-RU"/>
        </a:p>
      </dgm:t>
    </dgm:pt>
    <dgm:pt modelId="{0631194B-8F2B-4EC0-AD25-E1E31DDF21D7}" type="sibTrans" cxnId="{0ADDAFC8-85D8-4977-969C-4E32E958B4D2}">
      <dgm:prSet/>
      <dgm:spPr/>
      <dgm:t>
        <a:bodyPr/>
        <a:lstStyle/>
        <a:p>
          <a:endParaRPr lang="ru-RU"/>
        </a:p>
      </dgm:t>
    </dgm:pt>
    <dgm:pt modelId="{6044B3EE-8CFE-4212-82F1-AE9502E30E9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0F4B41B-2B91-4D3C-A4B4-2E33E7C1784B}" type="parTrans" cxnId="{E1FCCA7B-2AF8-465D-97F6-D480D709369D}">
      <dgm:prSet/>
      <dgm:spPr/>
      <dgm:t>
        <a:bodyPr/>
        <a:lstStyle/>
        <a:p>
          <a:endParaRPr lang="ru-RU"/>
        </a:p>
      </dgm:t>
    </dgm:pt>
    <dgm:pt modelId="{A818C9D1-8EB1-4E90-A55A-0FA07FAECB31}" type="sibTrans" cxnId="{E1FCCA7B-2AF8-465D-97F6-D480D709369D}">
      <dgm:prSet/>
      <dgm:spPr/>
      <dgm:t>
        <a:bodyPr/>
        <a:lstStyle/>
        <a:p>
          <a:endParaRPr lang="ru-RU"/>
        </a:p>
      </dgm:t>
    </dgm:pt>
    <dgm:pt modelId="{AE5AD884-75EB-4A0D-A27F-3AF102FF9A67}">
      <dgm:prSet phldrT="[Текст]"/>
      <dgm:spPr/>
      <dgm:t>
        <a:bodyPr/>
        <a:lstStyle/>
        <a:p>
          <a:r>
            <a:rPr lang="ru-RU" dirty="0" smtClean="0"/>
            <a:t>Создание проблемной ситуации</a:t>
          </a:r>
          <a:endParaRPr lang="ru-RU" dirty="0"/>
        </a:p>
      </dgm:t>
    </dgm:pt>
    <dgm:pt modelId="{7BB92EC0-8684-4810-B71F-7C9B83C7852E}" type="parTrans" cxnId="{2CC744E6-F3B3-460D-933F-475F2C6B05A8}">
      <dgm:prSet/>
      <dgm:spPr/>
      <dgm:t>
        <a:bodyPr/>
        <a:lstStyle/>
        <a:p>
          <a:endParaRPr lang="ru-RU"/>
        </a:p>
      </dgm:t>
    </dgm:pt>
    <dgm:pt modelId="{82B8CA1B-A1F8-4F04-80A0-DBB06C8656CC}" type="sibTrans" cxnId="{2CC744E6-F3B3-460D-933F-475F2C6B05A8}">
      <dgm:prSet/>
      <dgm:spPr/>
      <dgm:t>
        <a:bodyPr/>
        <a:lstStyle/>
        <a:p>
          <a:endParaRPr lang="ru-RU"/>
        </a:p>
      </dgm:t>
    </dgm:pt>
    <dgm:pt modelId="{023A56FE-7586-4A49-ACE3-175179995C6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19BAF41-A556-4D42-A17D-564694AEEC6F}" type="parTrans" cxnId="{96109B98-49E2-4D33-9E16-FDDBE424C4BC}">
      <dgm:prSet/>
      <dgm:spPr/>
      <dgm:t>
        <a:bodyPr/>
        <a:lstStyle/>
        <a:p>
          <a:endParaRPr lang="ru-RU"/>
        </a:p>
      </dgm:t>
    </dgm:pt>
    <dgm:pt modelId="{1AB9449B-A2BC-40B4-8165-CE31AD3569E7}" type="sibTrans" cxnId="{96109B98-49E2-4D33-9E16-FDDBE424C4BC}">
      <dgm:prSet/>
      <dgm:spPr/>
      <dgm:t>
        <a:bodyPr/>
        <a:lstStyle/>
        <a:p>
          <a:endParaRPr lang="ru-RU"/>
        </a:p>
      </dgm:t>
    </dgm:pt>
    <dgm:pt modelId="{87702B5F-E45C-436B-B803-2AD3622FC469}">
      <dgm:prSet phldrT="[Текст]"/>
      <dgm:spPr/>
      <dgm:t>
        <a:bodyPr/>
        <a:lstStyle/>
        <a:p>
          <a:r>
            <a:rPr lang="ru-RU" b="0" i="0" dirty="0" smtClean="0"/>
            <a:t>Осознание, принятие и разрешение возникшей проблемы</a:t>
          </a:r>
          <a:endParaRPr lang="ru-RU" dirty="0"/>
        </a:p>
      </dgm:t>
    </dgm:pt>
    <dgm:pt modelId="{9E4C6CAE-A9DB-45DA-B1DA-04544C088FFE}" type="parTrans" cxnId="{DA586A8C-2CAE-4371-AB17-A3FB9FE11346}">
      <dgm:prSet/>
      <dgm:spPr/>
      <dgm:t>
        <a:bodyPr/>
        <a:lstStyle/>
        <a:p>
          <a:endParaRPr lang="ru-RU"/>
        </a:p>
      </dgm:t>
    </dgm:pt>
    <dgm:pt modelId="{F7BB923D-5859-41D7-89D1-B51A6A188426}" type="sibTrans" cxnId="{DA586A8C-2CAE-4371-AB17-A3FB9FE11346}">
      <dgm:prSet/>
      <dgm:spPr/>
      <dgm:t>
        <a:bodyPr/>
        <a:lstStyle/>
        <a:p>
          <a:endParaRPr lang="ru-RU"/>
        </a:p>
      </dgm:t>
    </dgm:pt>
    <dgm:pt modelId="{9C3BDB15-B0FC-46B4-81FD-389C4E794EB2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ACA2C12-8EBB-43FD-9140-992DEF89D8E5}" type="parTrans" cxnId="{08FC3584-CE13-4AF2-A1C9-AC10BFD51035}">
      <dgm:prSet/>
      <dgm:spPr/>
      <dgm:t>
        <a:bodyPr/>
        <a:lstStyle/>
        <a:p>
          <a:endParaRPr lang="ru-RU"/>
        </a:p>
      </dgm:t>
    </dgm:pt>
    <dgm:pt modelId="{E8A4FADE-0636-42CC-B094-B064F1B2739E}" type="sibTrans" cxnId="{08FC3584-CE13-4AF2-A1C9-AC10BFD51035}">
      <dgm:prSet/>
      <dgm:spPr/>
      <dgm:t>
        <a:bodyPr/>
        <a:lstStyle/>
        <a:p>
          <a:endParaRPr lang="ru-RU"/>
        </a:p>
      </dgm:t>
    </dgm:pt>
    <dgm:pt modelId="{2DDC6983-894B-4526-9CFA-2A4A4F4D82A9}">
      <dgm:prSet/>
      <dgm:spPr/>
      <dgm:t>
        <a:bodyPr/>
        <a:lstStyle/>
        <a:p>
          <a:r>
            <a:rPr lang="ru-RU" dirty="0" smtClean="0"/>
            <a:t>Применение данных способов для решения подобных задач</a:t>
          </a:r>
          <a:endParaRPr lang="ru-RU" dirty="0"/>
        </a:p>
      </dgm:t>
    </dgm:pt>
    <dgm:pt modelId="{255229ED-503E-46CC-A18B-C3C961D4F124}" type="parTrans" cxnId="{DE215D98-D6F0-414A-B4D9-56125747542B}">
      <dgm:prSet/>
      <dgm:spPr/>
      <dgm:t>
        <a:bodyPr/>
        <a:lstStyle/>
        <a:p>
          <a:endParaRPr lang="ru-RU"/>
        </a:p>
      </dgm:t>
    </dgm:pt>
    <dgm:pt modelId="{BDB0EB49-D45D-48FC-A12B-524153270613}" type="sibTrans" cxnId="{DE215D98-D6F0-414A-B4D9-56125747542B}">
      <dgm:prSet/>
      <dgm:spPr/>
      <dgm:t>
        <a:bodyPr/>
        <a:lstStyle/>
        <a:p>
          <a:endParaRPr lang="ru-RU"/>
        </a:p>
      </dgm:t>
    </dgm:pt>
    <dgm:pt modelId="{4E0F7687-8BC2-4518-B124-8FC2CF7D1F5A}" type="pres">
      <dgm:prSet presAssocID="{8CEB1AFF-8F91-47E2-8DB2-CEEF9EFC997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1CCBD-8591-4443-A985-BA73F332C093}" type="pres">
      <dgm:prSet presAssocID="{F489C987-E346-436E-ABF9-C0A686143EFF}" presName="compNode" presStyleCnt="0"/>
      <dgm:spPr/>
    </dgm:pt>
    <dgm:pt modelId="{C98837FE-389F-48E7-BAA8-1181450CC13D}" type="pres">
      <dgm:prSet presAssocID="{F489C987-E346-436E-ABF9-C0A686143EFF}" presName="noGeometry" presStyleCnt="0"/>
      <dgm:spPr/>
    </dgm:pt>
    <dgm:pt modelId="{2E7231AA-23B9-4270-BE54-2F435B41AD23}" type="pres">
      <dgm:prSet presAssocID="{F489C987-E346-436E-ABF9-C0A686143EFF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CB07-544B-45DB-A869-1CD71D14281B}" type="pres">
      <dgm:prSet presAssocID="{F489C987-E346-436E-ABF9-C0A686143EFF}" presName="childTextHidden" presStyleLbl="bgAccFollowNode1" presStyleIdx="0" presStyleCnt="4"/>
      <dgm:spPr/>
      <dgm:t>
        <a:bodyPr/>
        <a:lstStyle/>
        <a:p>
          <a:endParaRPr lang="ru-RU"/>
        </a:p>
      </dgm:t>
    </dgm:pt>
    <dgm:pt modelId="{CCCCA0C6-23C2-4A7F-877B-73B41F9F3014}" type="pres">
      <dgm:prSet presAssocID="{F489C987-E346-436E-ABF9-C0A686143EF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C2CE7-1035-4B7A-A569-07BC24136533}" type="pres">
      <dgm:prSet presAssocID="{F489C987-E346-436E-ABF9-C0A686143EFF}" presName="aSpace" presStyleCnt="0"/>
      <dgm:spPr/>
    </dgm:pt>
    <dgm:pt modelId="{FEF624FD-B2BE-486B-8E56-0A355BBE4FD3}" type="pres">
      <dgm:prSet presAssocID="{6044B3EE-8CFE-4212-82F1-AE9502E30E92}" presName="compNode" presStyleCnt="0"/>
      <dgm:spPr/>
    </dgm:pt>
    <dgm:pt modelId="{E7DEB9EA-DA8D-4CA2-872A-C5A3F643DCEC}" type="pres">
      <dgm:prSet presAssocID="{6044B3EE-8CFE-4212-82F1-AE9502E30E92}" presName="noGeometry" presStyleCnt="0"/>
      <dgm:spPr/>
    </dgm:pt>
    <dgm:pt modelId="{63CE487E-B8D3-4B9A-BAD5-1AE43A574EE5}" type="pres">
      <dgm:prSet presAssocID="{6044B3EE-8CFE-4212-82F1-AE9502E30E92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17746-92BA-4CDB-AF26-3501CA7F2246}" type="pres">
      <dgm:prSet presAssocID="{6044B3EE-8CFE-4212-82F1-AE9502E30E92}" presName="childTextHidden" presStyleLbl="bgAccFollowNode1" presStyleIdx="1" presStyleCnt="4"/>
      <dgm:spPr/>
      <dgm:t>
        <a:bodyPr/>
        <a:lstStyle/>
        <a:p>
          <a:endParaRPr lang="ru-RU"/>
        </a:p>
      </dgm:t>
    </dgm:pt>
    <dgm:pt modelId="{77AA91AD-D0CA-4C6B-A0EC-F3592B4B4AC3}" type="pres">
      <dgm:prSet presAssocID="{6044B3EE-8CFE-4212-82F1-AE9502E30E9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BAA1-B6C9-4587-994F-0E38098ACC5E}" type="pres">
      <dgm:prSet presAssocID="{6044B3EE-8CFE-4212-82F1-AE9502E30E92}" presName="aSpace" presStyleCnt="0"/>
      <dgm:spPr/>
    </dgm:pt>
    <dgm:pt modelId="{9817D99C-0603-4788-B7B5-C17249D5D9FF}" type="pres">
      <dgm:prSet presAssocID="{023A56FE-7586-4A49-ACE3-175179995C62}" presName="compNode" presStyleCnt="0"/>
      <dgm:spPr/>
    </dgm:pt>
    <dgm:pt modelId="{DF14C59B-48B9-46A9-8DBF-E7AED5BFCEFF}" type="pres">
      <dgm:prSet presAssocID="{023A56FE-7586-4A49-ACE3-175179995C62}" presName="noGeometry" presStyleCnt="0"/>
      <dgm:spPr/>
    </dgm:pt>
    <dgm:pt modelId="{5140F352-BC4B-4E07-9609-F7C87B4EAFB2}" type="pres">
      <dgm:prSet presAssocID="{023A56FE-7586-4A49-ACE3-175179995C62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7AA18-DD4D-4043-BB9D-81C55591751F}" type="pres">
      <dgm:prSet presAssocID="{023A56FE-7586-4A49-ACE3-175179995C62}" presName="childTextHidden" presStyleLbl="bgAccFollowNode1" presStyleIdx="2" presStyleCnt="4"/>
      <dgm:spPr/>
      <dgm:t>
        <a:bodyPr/>
        <a:lstStyle/>
        <a:p>
          <a:endParaRPr lang="ru-RU"/>
        </a:p>
      </dgm:t>
    </dgm:pt>
    <dgm:pt modelId="{853E7730-E302-4379-A77A-93DC62881881}" type="pres">
      <dgm:prSet presAssocID="{023A56FE-7586-4A49-ACE3-175179995C6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9266-671C-47B6-881E-B30A7E9571B9}" type="pres">
      <dgm:prSet presAssocID="{023A56FE-7586-4A49-ACE3-175179995C62}" presName="aSpace" presStyleCnt="0"/>
      <dgm:spPr/>
    </dgm:pt>
    <dgm:pt modelId="{E000726D-6F8D-4644-94BF-29B1EE4410DB}" type="pres">
      <dgm:prSet presAssocID="{9C3BDB15-B0FC-46B4-81FD-389C4E794EB2}" presName="compNode" presStyleCnt="0"/>
      <dgm:spPr/>
    </dgm:pt>
    <dgm:pt modelId="{D006C5C8-CD4C-4C1C-838F-3CF58EE47EEF}" type="pres">
      <dgm:prSet presAssocID="{9C3BDB15-B0FC-46B4-81FD-389C4E794EB2}" presName="noGeometry" presStyleCnt="0"/>
      <dgm:spPr/>
    </dgm:pt>
    <dgm:pt modelId="{EA37F442-8D0B-4A7D-BE05-0F8C5F7328BA}" type="pres">
      <dgm:prSet presAssocID="{9C3BDB15-B0FC-46B4-81FD-389C4E794EB2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E67A9-06F0-473F-9AF4-F674E3307187}" type="pres">
      <dgm:prSet presAssocID="{9C3BDB15-B0FC-46B4-81FD-389C4E794EB2}" presName="childTextHidden" presStyleLbl="bgAccFollowNode1" presStyleIdx="3" presStyleCnt="4"/>
      <dgm:spPr/>
      <dgm:t>
        <a:bodyPr/>
        <a:lstStyle/>
        <a:p>
          <a:endParaRPr lang="ru-RU"/>
        </a:p>
      </dgm:t>
    </dgm:pt>
    <dgm:pt modelId="{54B07852-FEC7-4C3A-B7CB-061E6C216886}" type="pres">
      <dgm:prSet presAssocID="{9C3BDB15-B0FC-46B4-81FD-389C4E794EB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6EFDA-5145-4C75-822C-54ACBEA93E56}" type="presOf" srcId="{6044B3EE-8CFE-4212-82F1-AE9502E30E92}" destId="{77AA91AD-D0CA-4C6B-A0EC-F3592B4B4AC3}" srcOrd="0" destOrd="0" presId="urn:microsoft.com/office/officeart/2005/8/layout/hProcess6"/>
    <dgm:cxn modelId="{443424B5-F644-41D5-8CBA-FB9732E4A8CC}" type="presOf" srcId="{F489C987-E346-436E-ABF9-C0A686143EFF}" destId="{CCCCA0C6-23C2-4A7F-877B-73B41F9F3014}" srcOrd="0" destOrd="0" presId="urn:microsoft.com/office/officeart/2005/8/layout/hProcess6"/>
    <dgm:cxn modelId="{8C952903-A58C-4769-BB43-97338249058A}" type="presOf" srcId="{023A56FE-7586-4A49-ACE3-175179995C62}" destId="{853E7730-E302-4379-A77A-93DC62881881}" srcOrd="0" destOrd="0" presId="urn:microsoft.com/office/officeart/2005/8/layout/hProcess6"/>
    <dgm:cxn modelId="{2CC744E6-F3B3-460D-933F-475F2C6B05A8}" srcId="{6044B3EE-8CFE-4212-82F1-AE9502E30E92}" destId="{AE5AD884-75EB-4A0D-A27F-3AF102FF9A67}" srcOrd="0" destOrd="0" parTransId="{7BB92EC0-8684-4810-B71F-7C9B83C7852E}" sibTransId="{82B8CA1B-A1F8-4F04-80A0-DBB06C8656CC}"/>
    <dgm:cxn modelId="{DA586A8C-2CAE-4371-AB17-A3FB9FE11346}" srcId="{023A56FE-7586-4A49-ACE3-175179995C62}" destId="{87702B5F-E45C-436B-B803-2AD3622FC469}" srcOrd="0" destOrd="0" parTransId="{9E4C6CAE-A9DB-45DA-B1DA-04544C088FFE}" sibTransId="{F7BB923D-5859-41D7-89D1-B51A6A188426}"/>
    <dgm:cxn modelId="{8C4CEFAD-BE78-491E-8B8F-B8F6AF479FC2}" type="presOf" srcId="{581BE232-A913-45CB-B3FA-C1D96E137804}" destId="{2E7231AA-23B9-4270-BE54-2F435B41AD23}" srcOrd="0" destOrd="0" presId="urn:microsoft.com/office/officeart/2005/8/layout/hProcess6"/>
    <dgm:cxn modelId="{526414AD-ABB8-437F-8376-605E62FF761A}" type="presOf" srcId="{87702B5F-E45C-436B-B803-2AD3622FC469}" destId="{D717AA18-DD4D-4043-BB9D-81C55591751F}" srcOrd="1" destOrd="0" presId="urn:microsoft.com/office/officeart/2005/8/layout/hProcess6"/>
    <dgm:cxn modelId="{08FC3584-CE13-4AF2-A1C9-AC10BFD51035}" srcId="{8CEB1AFF-8F91-47E2-8DB2-CEEF9EFC997B}" destId="{9C3BDB15-B0FC-46B4-81FD-389C4E794EB2}" srcOrd="3" destOrd="0" parTransId="{5ACA2C12-8EBB-43FD-9140-992DEF89D8E5}" sibTransId="{E8A4FADE-0636-42CC-B094-B064F1B2739E}"/>
    <dgm:cxn modelId="{2DE6B206-3B0F-4E29-9C77-F19573C8C667}" type="presOf" srcId="{87702B5F-E45C-436B-B803-2AD3622FC469}" destId="{5140F352-BC4B-4E07-9609-F7C87B4EAFB2}" srcOrd="0" destOrd="0" presId="urn:microsoft.com/office/officeart/2005/8/layout/hProcess6"/>
    <dgm:cxn modelId="{E1FCCA7B-2AF8-465D-97F6-D480D709369D}" srcId="{8CEB1AFF-8F91-47E2-8DB2-CEEF9EFC997B}" destId="{6044B3EE-8CFE-4212-82F1-AE9502E30E92}" srcOrd="1" destOrd="0" parTransId="{50F4B41B-2B91-4D3C-A4B4-2E33E7C1784B}" sibTransId="{A818C9D1-8EB1-4E90-A55A-0FA07FAECB31}"/>
    <dgm:cxn modelId="{DE215D98-D6F0-414A-B4D9-56125747542B}" srcId="{9C3BDB15-B0FC-46B4-81FD-389C4E794EB2}" destId="{2DDC6983-894B-4526-9CFA-2A4A4F4D82A9}" srcOrd="0" destOrd="0" parTransId="{255229ED-503E-46CC-A18B-C3C961D4F124}" sibTransId="{BDB0EB49-D45D-48FC-A12B-524153270613}"/>
    <dgm:cxn modelId="{96109B98-49E2-4D33-9E16-FDDBE424C4BC}" srcId="{8CEB1AFF-8F91-47E2-8DB2-CEEF9EFC997B}" destId="{023A56FE-7586-4A49-ACE3-175179995C62}" srcOrd="2" destOrd="0" parTransId="{519BAF41-A556-4D42-A17D-564694AEEC6F}" sibTransId="{1AB9449B-A2BC-40B4-8165-CE31AD3569E7}"/>
    <dgm:cxn modelId="{98B66C38-2550-4AFE-AE55-E0326C7D176B}" type="presOf" srcId="{581BE232-A913-45CB-B3FA-C1D96E137804}" destId="{662DCB07-544B-45DB-A869-1CD71D14281B}" srcOrd="1" destOrd="0" presId="urn:microsoft.com/office/officeart/2005/8/layout/hProcess6"/>
    <dgm:cxn modelId="{41D5A3DE-FCF6-4D60-80BB-B4961DE4679A}" type="presOf" srcId="{AE5AD884-75EB-4A0D-A27F-3AF102FF9A67}" destId="{63CE487E-B8D3-4B9A-BAD5-1AE43A574EE5}" srcOrd="0" destOrd="0" presId="urn:microsoft.com/office/officeart/2005/8/layout/hProcess6"/>
    <dgm:cxn modelId="{FA1251A8-C80A-41B0-AD86-4AB70750BC1B}" srcId="{8CEB1AFF-8F91-47E2-8DB2-CEEF9EFC997B}" destId="{F489C987-E346-436E-ABF9-C0A686143EFF}" srcOrd="0" destOrd="0" parTransId="{34492F7D-A213-43BF-9638-AE05B669CA7F}" sibTransId="{C0CF8C79-A37D-4763-980A-B01BD212DC66}"/>
    <dgm:cxn modelId="{00629EA4-8994-415C-9800-88B95C4F773F}" type="presOf" srcId="{8CEB1AFF-8F91-47E2-8DB2-CEEF9EFC997B}" destId="{4E0F7687-8BC2-4518-B124-8FC2CF7D1F5A}" srcOrd="0" destOrd="0" presId="urn:microsoft.com/office/officeart/2005/8/layout/hProcess6"/>
    <dgm:cxn modelId="{4C2A3A4D-850F-4210-B796-B474BFA264B9}" type="presOf" srcId="{9C3BDB15-B0FC-46B4-81FD-389C4E794EB2}" destId="{54B07852-FEC7-4C3A-B7CB-061E6C216886}" srcOrd="0" destOrd="0" presId="urn:microsoft.com/office/officeart/2005/8/layout/hProcess6"/>
    <dgm:cxn modelId="{EA6691FE-ECEE-4E19-8874-CD3F9BCBDB67}" type="presOf" srcId="{2DDC6983-894B-4526-9CFA-2A4A4F4D82A9}" destId="{113E67A9-06F0-473F-9AF4-F674E3307187}" srcOrd="1" destOrd="0" presId="urn:microsoft.com/office/officeart/2005/8/layout/hProcess6"/>
    <dgm:cxn modelId="{B2988E60-76D3-4327-A6DA-A8251FED35FF}" type="presOf" srcId="{2DDC6983-894B-4526-9CFA-2A4A4F4D82A9}" destId="{EA37F442-8D0B-4A7D-BE05-0F8C5F7328BA}" srcOrd="0" destOrd="0" presId="urn:microsoft.com/office/officeart/2005/8/layout/hProcess6"/>
    <dgm:cxn modelId="{BC22D775-512D-4AF2-B730-89D5B6991E92}" type="presOf" srcId="{AE5AD884-75EB-4A0D-A27F-3AF102FF9A67}" destId="{AFE17746-92BA-4CDB-AF26-3501CA7F2246}" srcOrd="1" destOrd="0" presId="urn:microsoft.com/office/officeart/2005/8/layout/hProcess6"/>
    <dgm:cxn modelId="{0ADDAFC8-85D8-4977-969C-4E32E958B4D2}" srcId="{F489C987-E346-436E-ABF9-C0A686143EFF}" destId="{581BE232-A913-45CB-B3FA-C1D96E137804}" srcOrd="0" destOrd="0" parTransId="{BD093DB0-A0D8-4D6F-ACCA-420CB7A67973}" sibTransId="{0631194B-8F2B-4EC0-AD25-E1E31DDF21D7}"/>
    <dgm:cxn modelId="{7AB04780-213E-42D9-A979-68F42B5D1290}" type="presParOf" srcId="{4E0F7687-8BC2-4518-B124-8FC2CF7D1F5A}" destId="{3771CCBD-8591-4443-A985-BA73F332C093}" srcOrd="0" destOrd="0" presId="urn:microsoft.com/office/officeart/2005/8/layout/hProcess6"/>
    <dgm:cxn modelId="{2901F1CC-73AE-4A90-A748-D77D3E5309DD}" type="presParOf" srcId="{3771CCBD-8591-4443-A985-BA73F332C093}" destId="{C98837FE-389F-48E7-BAA8-1181450CC13D}" srcOrd="0" destOrd="0" presId="urn:microsoft.com/office/officeart/2005/8/layout/hProcess6"/>
    <dgm:cxn modelId="{ACCC8AFF-9627-42B2-A2E5-DA7E6EAA6D31}" type="presParOf" srcId="{3771CCBD-8591-4443-A985-BA73F332C093}" destId="{2E7231AA-23B9-4270-BE54-2F435B41AD23}" srcOrd="1" destOrd="0" presId="urn:microsoft.com/office/officeart/2005/8/layout/hProcess6"/>
    <dgm:cxn modelId="{1D2E51AB-B061-4D94-8EF9-0CE5BCDAF803}" type="presParOf" srcId="{3771CCBD-8591-4443-A985-BA73F332C093}" destId="{662DCB07-544B-45DB-A869-1CD71D14281B}" srcOrd="2" destOrd="0" presId="urn:microsoft.com/office/officeart/2005/8/layout/hProcess6"/>
    <dgm:cxn modelId="{627A955F-37AE-481B-BC48-7FBD2774BC1A}" type="presParOf" srcId="{3771CCBD-8591-4443-A985-BA73F332C093}" destId="{CCCCA0C6-23C2-4A7F-877B-73B41F9F3014}" srcOrd="3" destOrd="0" presId="urn:microsoft.com/office/officeart/2005/8/layout/hProcess6"/>
    <dgm:cxn modelId="{EDD8F31E-FEC1-4968-9DE8-F7AAC75421E5}" type="presParOf" srcId="{4E0F7687-8BC2-4518-B124-8FC2CF7D1F5A}" destId="{2A8C2CE7-1035-4B7A-A569-07BC24136533}" srcOrd="1" destOrd="0" presId="urn:microsoft.com/office/officeart/2005/8/layout/hProcess6"/>
    <dgm:cxn modelId="{E46DB17C-03A4-4A61-B60F-9AFFE4FC1329}" type="presParOf" srcId="{4E0F7687-8BC2-4518-B124-8FC2CF7D1F5A}" destId="{FEF624FD-B2BE-486B-8E56-0A355BBE4FD3}" srcOrd="2" destOrd="0" presId="urn:microsoft.com/office/officeart/2005/8/layout/hProcess6"/>
    <dgm:cxn modelId="{65A3113A-1C56-4713-876C-6CE74E90CDD5}" type="presParOf" srcId="{FEF624FD-B2BE-486B-8E56-0A355BBE4FD3}" destId="{E7DEB9EA-DA8D-4CA2-872A-C5A3F643DCEC}" srcOrd="0" destOrd="0" presId="urn:microsoft.com/office/officeart/2005/8/layout/hProcess6"/>
    <dgm:cxn modelId="{BABAB296-91E6-465A-BC73-A0D633BC7086}" type="presParOf" srcId="{FEF624FD-B2BE-486B-8E56-0A355BBE4FD3}" destId="{63CE487E-B8D3-4B9A-BAD5-1AE43A574EE5}" srcOrd="1" destOrd="0" presId="urn:microsoft.com/office/officeart/2005/8/layout/hProcess6"/>
    <dgm:cxn modelId="{49EA24BE-174D-4951-AA81-8147E0DABB8C}" type="presParOf" srcId="{FEF624FD-B2BE-486B-8E56-0A355BBE4FD3}" destId="{AFE17746-92BA-4CDB-AF26-3501CA7F2246}" srcOrd="2" destOrd="0" presId="urn:microsoft.com/office/officeart/2005/8/layout/hProcess6"/>
    <dgm:cxn modelId="{2B56D280-464D-47C1-8D19-09B2CD5FC852}" type="presParOf" srcId="{FEF624FD-B2BE-486B-8E56-0A355BBE4FD3}" destId="{77AA91AD-D0CA-4C6B-A0EC-F3592B4B4AC3}" srcOrd="3" destOrd="0" presId="urn:microsoft.com/office/officeart/2005/8/layout/hProcess6"/>
    <dgm:cxn modelId="{C19DF9BA-3D17-4B27-946C-64298570BA94}" type="presParOf" srcId="{4E0F7687-8BC2-4518-B124-8FC2CF7D1F5A}" destId="{02B3BAA1-B6C9-4587-994F-0E38098ACC5E}" srcOrd="3" destOrd="0" presId="urn:microsoft.com/office/officeart/2005/8/layout/hProcess6"/>
    <dgm:cxn modelId="{1F65AE96-4B27-4515-96DF-BE8CC158FE4F}" type="presParOf" srcId="{4E0F7687-8BC2-4518-B124-8FC2CF7D1F5A}" destId="{9817D99C-0603-4788-B7B5-C17249D5D9FF}" srcOrd="4" destOrd="0" presId="urn:microsoft.com/office/officeart/2005/8/layout/hProcess6"/>
    <dgm:cxn modelId="{02C497C8-47B5-421E-9EF8-16777E5F763C}" type="presParOf" srcId="{9817D99C-0603-4788-B7B5-C17249D5D9FF}" destId="{DF14C59B-48B9-46A9-8DBF-E7AED5BFCEFF}" srcOrd="0" destOrd="0" presId="urn:microsoft.com/office/officeart/2005/8/layout/hProcess6"/>
    <dgm:cxn modelId="{15E142CB-4006-4299-990A-B5F1AE4E4971}" type="presParOf" srcId="{9817D99C-0603-4788-B7B5-C17249D5D9FF}" destId="{5140F352-BC4B-4E07-9609-F7C87B4EAFB2}" srcOrd="1" destOrd="0" presId="urn:microsoft.com/office/officeart/2005/8/layout/hProcess6"/>
    <dgm:cxn modelId="{4079BF50-7765-473E-81DF-6938FAF80350}" type="presParOf" srcId="{9817D99C-0603-4788-B7B5-C17249D5D9FF}" destId="{D717AA18-DD4D-4043-BB9D-81C55591751F}" srcOrd="2" destOrd="0" presId="urn:microsoft.com/office/officeart/2005/8/layout/hProcess6"/>
    <dgm:cxn modelId="{75779726-2882-42C4-B713-D95330EA5198}" type="presParOf" srcId="{9817D99C-0603-4788-B7B5-C17249D5D9FF}" destId="{853E7730-E302-4379-A77A-93DC62881881}" srcOrd="3" destOrd="0" presId="urn:microsoft.com/office/officeart/2005/8/layout/hProcess6"/>
    <dgm:cxn modelId="{247A8CC5-BDF9-46A7-9EFD-BDC5B6DC77D6}" type="presParOf" srcId="{4E0F7687-8BC2-4518-B124-8FC2CF7D1F5A}" destId="{8A879266-671C-47B6-881E-B30A7E9571B9}" srcOrd="5" destOrd="0" presId="urn:microsoft.com/office/officeart/2005/8/layout/hProcess6"/>
    <dgm:cxn modelId="{6AEAB729-4A15-49F0-B0BA-87EE32E3FA3F}" type="presParOf" srcId="{4E0F7687-8BC2-4518-B124-8FC2CF7D1F5A}" destId="{E000726D-6F8D-4644-94BF-29B1EE4410DB}" srcOrd="6" destOrd="0" presId="urn:microsoft.com/office/officeart/2005/8/layout/hProcess6"/>
    <dgm:cxn modelId="{CD574510-1B54-454E-A382-D771122E2D69}" type="presParOf" srcId="{E000726D-6F8D-4644-94BF-29B1EE4410DB}" destId="{D006C5C8-CD4C-4C1C-838F-3CF58EE47EEF}" srcOrd="0" destOrd="0" presId="urn:microsoft.com/office/officeart/2005/8/layout/hProcess6"/>
    <dgm:cxn modelId="{BE90529A-0B28-45C7-A91E-6F83527A9D8F}" type="presParOf" srcId="{E000726D-6F8D-4644-94BF-29B1EE4410DB}" destId="{EA37F442-8D0B-4A7D-BE05-0F8C5F7328BA}" srcOrd="1" destOrd="0" presId="urn:microsoft.com/office/officeart/2005/8/layout/hProcess6"/>
    <dgm:cxn modelId="{BB464A3A-233F-43D3-9F31-C6679FF84705}" type="presParOf" srcId="{E000726D-6F8D-4644-94BF-29B1EE4410DB}" destId="{113E67A9-06F0-473F-9AF4-F674E3307187}" srcOrd="2" destOrd="0" presId="urn:microsoft.com/office/officeart/2005/8/layout/hProcess6"/>
    <dgm:cxn modelId="{59264B29-B367-46F7-B313-FA7D95389013}" type="presParOf" srcId="{E000726D-6F8D-4644-94BF-29B1EE4410DB}" destId="{54B07852-FEC7-4C3A-B7CB-061E6C216886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1D046-87BB-4252-B2C7-07F92B049CF2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</dgm:pt>
    <dgm:pt modelId="{44263678-0873-45B3-A56E-1932ECB051CD}">
      <dgm:prSet phldrT="[Текст]"/>
      <dgm:spPr/>
      <dgm:t>
        <a:bodyPr/>
        <a:lstStyle/>
        <a:p>
          <a:r>
            <a:rPr lang="ru-RU" dirty="0" smtClean="0"/>
            <a:t>Неизвестное новое знание или способ действия</a:t>
          </a:r>
          <a:endParaRPr lang="ru-RU" dirty="0"/>
        </a:p>
      </dgm:t>
    </dgm:pt>
    <dgm:pt modelId="{38E85A13-97CB-4E8E-9BDF-696F73B0DE5E}" type="parTrans" cxnId="{85A5358F-C25A-40E8-B69D-219A96CF5F4A}">
      <dgm:prSet/>
      <dgm:spPr/>
      <dgm:t>
        <a:bodyPr/>
        <a:lstStyle/>
        <a:p>
          <a:endParaRPr lang="ru-RU"/>
        </a:p>
      </dgm:t>
    </dgm:pt>
    <dgm:pt modelId="{832B92BD-7A98-4789-A5F4-C7329098DD9A}" type="sibTrans" cxnId="{85A5358F-C25A-40E8-B69D-219A96CF5F4A}">
      <dgm:prSet/>
      <dgm:spPr/>
      <dgm:t>
        <a:bodyPr/>
        <a:lstStyle/>
        <a:p>
          <a:endParaRPr lang="ru-RU"/>
        </a:p>
      </dgm:t>
    </dgm:pt>
    <dgm:pt modelId="{D16EDF6B-0432-4F1F-B1FF-03ACBA590EB2}">
      <dgm:prSet phldrT="[Текст]"/>
      <dgm:spPr/>
      <dgm:t>
        <a:bodyPr/>
        <a:lstStyle/>
        <a:p>
          <a:r>
            <a:rPr lang="ru-RU" dirty="0" smtClean="0"/>
            <a:t>Познавательная деятельность</a:t>
          </a:r>
          <a:endParaRPr lang="ru-RU" dirty="0"/>
        </a:p>
      </dgm:t>
    </dgm:pt>
    <dgm:pt modelId="{F5D58099-E788-4BF6-9990-4385EA96C60F}" type="parTrans" cxnId="{A4E5035C-941A-4091-BC8F-0D5F36FF155F}">
      <dgm:prSet/>
      <dgm:spPr/>
      <dgm:t>
        <a:bodyPr/>
        <a:lstStyle/>
        <a:p>
          <a:endParaRPr lang="ru-RU"/>
        </a:p>
      </dgm:t>
    </dgm:pt>
    <dgm:pt modelId="{CCA2520D-86C5-4497-906C-5E86F39457D4}" type="sibTrans" cxnId="{A4E5035C-941A-4091-BC8F-0D5F36FF155F}">
      <dgm:prSet/>
      <dgm:spPr/>
      <dgm:t>
        <a:bodyPr/>
        <a:lstStyle/>
        <a:p>
          <a:endParaRPr lang="ru-RU"/>
        </a:p>
      </dgm:t>
    </dgm:pt>
    <dgm:pt modelId="{A01177D9-DF7C-4796-B414-A6E6D2DD6C3F}">
      <dgm:prSet phldrT="[Текст]"/>
      <dgm:spPr/>
      <dgm:t>
        <a:bodyPr/>
        <a:lstStyle/>
        <a:p>
          <a:r>
            <a:rPr lang="ru-RU" dirty="0" smtClean="0"/>
            <a:t>Творческие возможности и достигнутый уровень знаний</a:t>
          </a:r>
          <a:endParaRPr lang="ru-RU" dirty="0"/>
        </a:p>
      </dgm:t>
    </dgm:pt>
    <dgm:pt modelId="{76F91F13-55F6-4D0D-B4C5-1CD71B3DE2C5}" type="parTrans" cxnId="{FF296E5E-DBB5-4CBA-B009-43A1F5C9FE77}">
      <dgm:prSet/>
      <dgm:spPr/>
      <dgm:t>
        <a:bodyPr/>
        <a:lstStyle/>
        <a:p>
          <a:endParaRPr lang="ru-RU"/>
        </a:p>
      </dgm:t>
    </dgm:pt>
    <dgm:pt modelId="{297E6E9D-6A55-462F-82CE-5F6AE13EEDF0}" type="sibTrans" cxnId="{FF296E5E-DBB5-4CBA-B009-43A1F5C9FE77}">
      <dgm:prSet/>
      <dgm:spPr/>
      <dgm:t>
        <a:bodyPr/>
        <a:lstStyle/>
        <a:p>
          <a:endParaRPr lang="ru-RU"/>
        </a:p>
      </dgm:t>
    </dgm:pt>
    <dgm:pt modelId="{9BEC787B-4CFF-4850-A9B2-B81D0C8CAAC5}" type="pres">
      <dgm:prSet presAssocID="{2271D046-87BB-4252-B2C7-07F92B049CF2}" presName="diagram" presStyleCnt="0">
        <dgm:presLayoutVars>
          <dgm:dir/>
          <dgm:animLvl val="lvl"/>
          <dgm:resizeHandles val="exact"/>
        </dgm:presLayoutVars>
      </dgm:prSet>
      <dgm:spPr/>
    </dgm:pt>
    <dgm:pt modelId="{A61139BE-BB75-48BF-A8AC-BDF279577C5D}" type="pres">
      <dgm:prSet presAssocID="{44263678-0873-45B3-A56E-1932ECB051CD}" presName="compNode" presStyleCnt="0"/>
      <dgm:spPr/>
    </dgm:pt>
    <dgm:pt modelId="{2DB37F78-74EF-463F-BF38-C48553A30D2A}" type="pres">
      <dgm:prSet presAssocID="{44263678-0873-45B3-A56E-1932ECB051CD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BCD6CA-1DC9-4A25-8FAF-AD4B93C6FBC7}" type="pres">
      <dgm:prSet presAssocID="{44263678-0873-45B3-A56E-1932ECB051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CD96-2694-4168-8BA5-AADF46D3D4D7}" type="pres">
      <dgm:prSet presAssocID="{44263678-0873-45B3-A56E-1932ECB051CD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0CD9B1F-05BD-4E0C-83A7-7D122CED84BA}" type="pres">
      <dgm:prSet presAssocID="{44263678-0873-45B3-A56E-1932ECB051CD}" presName="adorn" presStyleLbl="fgAccFollowNod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6BC3F6-5783-4DF4-AA3E-1206DE9BC44F}" type="pres">
      <dgm:prSet presAssocID="{832B92BD-7A98-4789-A5F4-C7329098DD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6EE08C-27B9-441B-85F7-4DCB9BA21F1A}" type="pres">
      <dgm:prSet presAssocID="{D16EDF6B-0432-4F1F-B1FF-03ACBA590EB2}" presName="compNode" presStyleCnt="0"/>
      <dgm:spPr/>
    </dgm:pt>
    <dgm:pt modelId="{75CB940E-EC1B-4816-B019-98DFF8F641F9}" type="pres">
      <dgm:prSet presAssocID="{D16EDF6B-0432-4F1F-B1FF-03ACBA590EB2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74004C-2C1D-4732-8F88-841E5B311FBB}" type="pres">
      <dgm:prSet presAssocID="{D16EDF6B-0432-4F1F-B1FF-03ACBA590E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5FB63-38D9-450D-8917-2DFED3D371D2}" type="pres">
      <dgm:prSet presAssocID="{D16EDF6B-0432-4F1F-B1FF-03ACBA590EB2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D835764F-8573-4FC7-AC20-2707F6A248B5}" type="pres">
      <dgm:prSet presAssocID="{D16EDF6B-0432-4F1F-B1FF-03ACBA590EB2}" presName="adorn" presStyleLbl="fgAccFollowNode1" presStyleIdx="1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6CF92C8-6443-4E83-8D7F-2E402EE8BFDC}" type="pres">
      <dgm:prSet presAssocID="{CCA2520D-86C5-4497-906C-5E86F39457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88C2FF-D3E0-40DB-9DE0-A77617D88A9D}" type="pres">
      <dgm:prSet presAssocID="{A01177D9-DF7C-4796-B414-A6E6D2DD6C3F}" presName="compNode" presStyleCnt="0"/>
      <dgm:spPr/>
    </dgm:pt>
    <dgm:pt modelId="{F11CADA8-8F73-4E08-9BF2-5DD67065110F}" type="pres">
      <dgm:prSet presAssocID="{A01177D9-DF7C-4796-B414-A6E6D2DD6C3F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612E5D7-A26F-4633-BB8C-B19D815411F1}" type="pres">
      <dgm:prSet presAssocID="{A01177D9-DF7C-4796-B414-A6E6D2DD6C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AADEF-993A-4CC5-B7EE-DC11C8986FD4}" type="pres">
      <dgm:prSet presAssocID="{A01177D9-DF7C-4796-B414-A6E6D2DD6C3F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67D3521-C101-40FE-AE2A-ADE27D9E338E}" type="pres">
      <dgm:prSet presAssocID="{A01177D9-DF7C-4796-B414-A6E6D2DD6C3F}" presName="adorn" presStyleLbl="fgAccFollowNode1" presStyleIdx="2" presStyleCnt="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E118762-8A3C-41D6-8C26-B680519A6D31}" type="presOf" srcId="{A01177D9-DF7C-4796-B414-A6E6D2DD6C3F}" destId="{2612E5D7-A26F-4633-BB8C-B19D815411F1}" srcOrd="0" destOrd="0" presId="urn:microsoft.com/office/officeart/2005/8/layout/bList2#1"/>
    <dgm:cxn modelId="{588C738C-0346-45D5-8EE2-BE9E0EE43D8E}" type="presOf" srcId="{44263678-0873-45B3-A56E-1932ECB051CD}" destId="{2FBACD96-2694-4168-8BA5-AADF46D3D4D7}" srcOrd="1" destOrd="0" presId="urn:microsoft.com/office/officeart/2005/8/layout/bList2#1"/>
    <dgm:cxn modelId="{6241E1C2-D5C0-4AFF-B4D5-5F31CDFBE017}" type="presOf" srcId="{2271D046-87BB-4252-B2C7-07F92B049CF2}" destId="{9BEC787B-4CFF-4850-A9B2-B81D0C8CAAC5}" srcOrd="0" destOrd="0" presId="urn:microsoft.com/office/officeart/2005/8/layout/bList2#1"/>
    <dgm:cxn modelId="{CA273F82-B044-4DD3-AC6C-80F7AAE6A778}" type="presOf" srcId="{D16EDF6B-0432-4F1F-B1FF-03ACBA590EB2}" destId="{D305FB63-38D9-450D-8917-2DFED3D371D2}" srcOrd="1" destOrd="0" presId="urn:microsoft.com/office/officeart/2005/8/layout/bList2#1"/>
    <dgm:cxn modelId="{A4E5035C-941A-4091-BC8F-0D5F36FF155F}" srcId="{2271D046-87BB-4252-B2C7-07F92B049CF2}" destId="{D16EDF6B-0432-4F1F-B1FF-03ACBA590EB2}" srcOrd="1" destOrd="0" parTransId="{F5D58099-E788-4BF6-9990-4385EA96C60F}" sibTransId="{CCA2520D-86C5-4497-906C-5E86F39457D4}"/>
    <dgm:cxn modelId="{FF296E5E-DBB5-4CBA-B009-43A1F5C9FE77}" srcId="{2271D046-87BB-4252-B2C7-07F92B049CF2}" destId="{A01177D9-DF7C-4796-B414-A6E6D2DD6C3F}" srcOrd="2" destOrd="0" parTransId="{76F91F13-55F6-4D0D-B4C5-1CD71B3DE2C5}" sibTransId="{297E6E9D-6A55-462F-82CE-5F6AE13EEDF0}"/>
    <dgm:cxn modelId="{20CE433A-C80D-479D-AE45-8908250CD388}" type="presOf" srcId="{A01177D9-DF7C-4796-B414-A6E6D2DD6C3F}" destId="{860AADEF-993A-4CC5-B7EE-DC11C8986FD4}" srcOrd="1" destOrd="0" presId="urn:microsoft.com/office/officeart/2005/8/layout/bList2#1"/>
    <dgm:cxn modelId="{80ABFA6E-E218-4266-BEEA-67C7DB4611C2}" type="presOf" srcId="{44263678-0873-45B3-A56E-1932ECB051CD}" destId="{EEBCD6CA-1DC9-4A25-8FAF-AD4B93C6FBC7}" srcOrd="0" destOrd="0" presId="urn:microsoft.com/office/officeart/2005/8/layout/bList2#1"/>
    <dgm:cxn modelId="{8C5BFA07-37DC-4AEE-9022-F166382FEBC2}" type="presOf" srcId="{832B92BD-7A98-4789-A5F4-C7329098DD9A}" destId="{696BC3F6-5783-4DF4-AA3E-1206DE9BC44F}" srcOrd="0" destOrd="0" presId="urn:microsoft.com/office/officeart/2005/8/layout/bList2#1"/>
    <dgm:cxn modelId="{13031CAC-76A2-48CB-9E38-C80A52B1B5F5}" type="presOf" srcId="{D16EDF6B-0432-4F1F-B1FF-03ACBA590EB2}" destId="{AD74004C-2C1D-4732-8F88-841E5B311FBB}" srcOrd="0" destOrd="0" presId="urn:microsoft.com/office/officeart/2005/8/layout/bList2#1"/>
    <dgm:cxn modelId="{85A5358F-C25A-40E8-B69D-219A96CF5F4A}" srcId="{2271D046-87BB-4252-B2C7-07F92B049CF2}" destId="{44263678-0873-45B3-A56E-1932ECB051CD}" srcOrd="0" destOrd="0" parTransId="{38E85A13-97CB-4E8E-9BDF-696F73B0DE5E}" sibTransId="{832B92BD-7A98-4789-A5F4-C7329098DD9A}"/>
    <dgm:cxn modelId="{977C0BF3-2767-4CE6-943B-8370AFBA0DF8}" type="presOf" srcId="{CCA2520D-86C5-4497-906C-5E86F39457D4}" destId="{36CF92C8-6443-4E83-8D7F-2E402EE8BFDC}" srcOrd="0" destOrd="0" presId="urn:microsoft.com/office/officeart/2005/8/layout/bList2#1"/>
    <dgm:cxn modelId="{81F25A98-47B6-4494-9C20-629254AB0B0E}" type="presParOf" srcId="{9BEC787B-4CFF-4850-A9B2-B81D0C8CAAC5}" destId="{A61139BE-BB75-48BF-A8AC-BDF279577C5D}" srcOrd="0" destOrd="0" presId="urn:microsoft.com/office/officeart/2005/8/layout/bList2#1"/>
    <dgm:cxn modelId="{3052178F-AFEC-45E2-B12E-800329E6A829}" type="presParOf" srcId="{A61139BE-BB75-48BF-A8AC-BDF279577C5D}" destId="{2DB37F78-74EF-463F-BF38-C48553A30D2A}" srcOrd="0" destOrd="0" presId="urn:microsoft.com/office/officeart/2005/8/layout/bList2#1"/>
    <dgm:cxn modelId="{41B65FE7-B871-4AC3-9B53-8A44A65EA44E}" type="presParOf" srcId="{A61139BE-BB75-48BF-A8AC-BDF279577C5D}" destId="{EEBCD6CA-1DC9-4A25-8FAF-AD4B93C6FBC7}" srcOrd="1" destOrd="0" presId="urn:microsoft.com/office/officeart/2005/8/layout/bList2#1"/>
    <dgm:cxn modelId="{50DF0C32-3948-46AF-A8C4-D59F1367C76D}" type="presParOf" srcId="{A61139BE-BB75-48BF-A8AC-BDF279577C5D}" destId="{2FBACD96-2694-4168-8BA5-AADF46D3D4D7}" srcOrd="2" destOrd="0" presId="urn:microsoft.com/office/officeart/2005/8/layout/bList2#1"/>
    <dgm:cxn modelId="{DE6282AE-8E89-4D03-B6F0-6096BA44A753}" type="presParOf" srcId="{A61139BE-BB75-48BF-A8AC-BDF279577C5D}" destId="{C0CD9B1F-05BD-4E0C-83A7-7D122CED84BA}" srcOrd="3" destOrd="0" presId="urn:microsoft.com/office/officeart/2005/8/layout/bList2#1"/>
    <dgm:cxn modelId="{D3DB5E70-4EF3-4310-BE1D-1210B42E3D75}" type="presParOf" srcId="{9BEC787B-4CFF-4850-A9B2-B81D0C8CAAC5}" destId="{696BC3F6-5783-4DF4-AA3E-1206DE9BC44F}" srcOrd="1" destOrd="0" presId="urn:microsoft.com/office/officeart/2005/8/layout/bList2#1"/>
    <dgm:cxn modelId="{DDE9EAED-23BC-4133-926D-48D8D096206A}" type="presParOf" srcId="{9BEC787B-4CFF-4850-A9B2-B81D0C8CAAC5}" destId="{5F6EE08C-27B9-441B-85F7-4DCB9BA21F1A}" srcOrd="2" destOrd="0" presId="urn:microsoft.com/office/officeart/2005/8/layout/bList2#1"/>
    <dgm:cxn modelId="{BC5360BB-445F-41C7-90F7-EA43CB16B67C}" type="presParOf" srcId="{5F6EE08C-27B9-441B-85F7-4DCB9BA21F1A}" destId="{75CB940E-EC1B-4816-B019-98DFF8F641F9}" srcOrd="0" destOrd="0" presId="urn:microsoft.com/office/officeart/2005/8/layout/bList2#1"/>
    <dgm:cxn modelId="{5F8247D4-6A83-4BEC-99CA-EDE697B002FB}" type="presParOf" srcId="{5F6EE08C-27B9-441B-85F7-4DCB9BA21F1A}" destId="{AD74004C-2C1D-4732-8F88-841E5B311FBB}" srcOrd="1" destOrd="0" presId="urn:microsoft.com/office/officeart/2005/8/layout/bList2#1"/>
    <dgm:cxn modelId="{80596505-8D54-40E1-AB5D-4AF2969D99F4}" type="presParOf" srcId="{5F6EE08C-27B9-441B-85F7-4DCB9BA21F1A}" destId="{D305FB63-38D9-450D-8917-2DFED3D371D2}" srcOrd="2" destOrd="0" presId="urn:microsoft.com/office/officeart/2005/8/layout/bList2#1"/>
    <dgm:cxn modelId="{8CC2DECA-7A6D-4E61-A27A-580EFB9AF897}" type="presParOf" srcId="{5F6EE08C-27B9-441B-85F7-4DCB9BA21F1A}" destId="{D835764F-8573-4FC7-AC20-2707F6A248B5}" srcOrd="3" destOrd="0" presId="urn:microsoft.com/office/officeart/2005/8/layout/bList2#1"/>
    <dgm:cxn modelId="{7CA05F38-F1D5-40C0-B6C9-EBD15CCB1DA4}" type="presParOf" srcId="{9BEC787B-4CFF-4850-A9B2-B81D0C8CAAC5}" destId="{36CF92C8-6443-4E83-8D7F-2E402EE8BFDC}" srcOrd="3" destOrd="0" presId="urn:microsoft.com/office/officeart/2005/8/layout/bList2#1"/>
    <dgm:cxn modelId="{4592EC46-C271-441E-BD91-282A3DC78CE2}" type="presParOf" srcId="{9BEC787B-4CFF-4850-A9B2-B81D0C8CAAC5}" destId="{D588C2FF-D3E0-40DB-9DE0-A77617D88A9D}" srcOrd="4" destOrd="0" presId="urn:microsoft.com/office/officeart/2005/8/layout/bList2#1"/>
    <dgm:cxn modelId="{DA964B55-FAAB-4270-B620-7186F811FC9A}" type="presParOf" srcId="{D588C2FF-D3E0-40DB-9DE0-A77617D88A9D}" destId="{F11CADA8-8F73-4E08-9BF2-5DD67065110F}" srcOrd="0" destOrd="0" presId="urn:microsoft.com/office/officeart/2005/8/layout/bList2#1"/>
    <dgm:cxn modelId="{12B3E906-1DE6-4A92-A2E7-620DA7F00718}" type="presParOf" srcId="{D588C2FF-D3E0-40DB-9DE0-A77617D88A9D}" destId="{2612E5D7-A26F-4633-BB8C-B19D815411F1}" srcOrd="1" destOrd="0" presId="urn:microsoft.com/office/officeart/2005/8/layout/bList2#1"/>
    <dgm:cxn modelId="{8FBF1456-F081-4CEC-B104-4DFBEDF06012}" type="presParOf" srcId="{D588C2FF-D3E0-40DB-9DE0-A77617D88A9D}" destId="{860AADEF-993A-4CC5-B7EE-DC11C8986FD4}" srcOrd="2" destOrd="0" presId="urn:microsoft.com/office/officeart/2005/8/layout/bList2#1"/>
    <dgm:cxn modelId="{273D1950-39E6-4FB0-B67C-00C25CBC86B2}" type="presParOf" srcId="{D588C2FF-D3E0-40DB-9DE0-A77617D88A9D}" destId="{E67D3521-C101-40FE-AE2A-ADE27D9E338E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231AA-23B9-4270-BE54-2F435B41AD23}">
      <dsp:nvSpPr>
        <dsp:cNvPr id="0" name=""/>
        <dsp:cNvSpPr/>
      </dsp:nvSpPr>
      <dsp:spPr>
        <a:xfrm>
          <a:off x="444810" y="2096988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Постановка проблемной задачи</a:t>
          </a:r>
          <a:endParaRPr lang="ru-RU" sz="1100" kern="1200" dirty="0"/>
        </a:p>
      </dsp:txBody>
      <dsp:txXfrm>
        <a:off x="885043" y="2327880"/>
        <a:ext cx="858455" cy="1077494"/>
      </dsp:txXfrm>
    </dsp:sp>
    <dsp:sp modelId="{CCCCA0C6-23C2-4A7F-877B-73B41F9F3014}">
      <dsp:nvSpPr>
        <dsp:cNvPr id="0" name=""/>
        <dsp:cNvSpPr/>
      </dsp:nvSpPr>
      <dsp:spPr>
        <a:xfrm>
          <a:off x="4576" y="2426394"/>
          <a:ext cx="880467" cy="8804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</a:t>
          </a:r>
          <a:endParaRPr lang="ru-RU" sz="4000" kern="1200" dirty="0"/>
        </a:p>
      </dsp:txBody>
      <dsp:txXfrm>
        <a:off x="133517" y="2555335"/>
        <a:ext cx="622585" cy="622585"/>
      </dsp:txXfrm>
    </dsp:sp>
    <dsp:sp modelId="{63CE487E-B8D3-4B9A-BAD5-1AE43A574EE5}">
      <dsp:nvSpPr>
        <dsp:cNvPr id="0" name=""/>
        <dsp:cNvSpPr/>
      </dsp:nvSpPr>
      <dsp:spPr>
        <a:xfrm>
          <a:off x="2756036" y="2096988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проблемной ситуации</a:t>
          </a:r>
          <a:endParaRPr lang="ru-RU" sz="1100" kern="1200" dirty="0"/>
        </a:p>
      </dsp:txBody>
      <dsp:txXfrm>
        <a:off x="3196270" y="2327880"/>
        <a:ext cx="858455" cy="1077494"/>
      </dsp:txXfrm>
    </dsp:sp>
    <dsp:sp modelId="{77AA91AD-D0CA-4C6B-A0EC-F3592B4B4AC3}">
      <dsp:nvSpPr>
        <dsp:cNvPr id="0" name=""/>
        <dsp:cNvSpPr/>
      </dsp:nvSpPr>
      <dsp:spPr>
        <a:xfrm>
          <a:off x="2315802" y="2426394"/>
          <a:ext cx="880467" cy="88046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</a:t>
          </a:r>
          <a:endParaRPr lang="ru-RU" sz="4000" kern="1200" dirty="0"/>
        </a:p>
      </dsp:txBody>
      <dsp:txXfrm>
        <a:off x="2444743" y="2555335"/>
        <a:ext cx="622585" cy="622585"/>
      </dsp:txXfrm>
    </dsp:sp>
    <dsp:sp modelId="{5140F352-BC4B-4E07-9609-F7C87B4EAFB2}">
      <dsp:nvSpPr>
        <dsp:cNvPr id="0" name=""/>
        <dsp:cNvSpPr/>
      </dsp:nvSpPr>
      <dsp:spPr>
        <a:xfrm>
          <a:off x="5067262" y="2096988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Осознание, принятие и разрешение возникшей проблемы</a:t>
          </a:r>
          <a:endParaRPr lang="ru-RU" sz="1100" kern="1200" dirty="0"/>
        </a:p>
      </dsp:txBody>
      <dsp:txXfrm>
        <a:off x="5507496" y="2327880"/>
        <a:ext cx="858455" cy="1077494"/>
      </dsp:txXfrm>
    </dsp:sp>
    <dsp:sp modelId="{853E7730-E302-4379-A77A-93DC62881881}">
      <dsp:nvSpPr>
        <dsp:cNvPr id="0" name=""/>
        <dsp:cNvSpPr/>
      </dsp:nvSpPr>
      <dsp:spPr>
        <a:xfrm>
          <a:off x="4627029" y="2426394"/>
          <a:ext cx="880467" cy="88046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</a:t>
          </a:r>
          <a:endParaRPr lang="ru-RU" sz="4000" kern="1200" dirty="0"/>
        </a:p>
      </dsp:txBody>
      <dsp:txXfrm>
        <a:off x="4755970" y="2555335"/>
        <a:ext cx="622585" cy="622585"/>
      </dsp:txXfrm>
    </dsp:sp>
    <dsp:sp modelId="{EA37F442-8D0B-4A7D-BE05-0F8C5F7328BA}">
      <dsp:nvSpPr>
        <dsp:cNvPr id="0" name=""/>
        <dsp:cNvSpPr/>
      </dsp:nvSpPr>
      <dsp:spPr>
        <a:xfrm>
          <a:off x="7378489" y="2096988"/>
          <a:ext cx="1760934" cy="15392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Применение данных способов для решения подобных задач</a:t>
          </a:r>
          <a:endParaRPr lang="ru-RU" sz="1100" kern="1200" dirty="0"/>
        </a:p>
      </dsp:txBody>
      <dsp:txXfrm>
        <a:off x="7818722" y="2327880"/>
        <a:ext cx="858455" cy="1077494"/>
      </dsp:txXfrm>
    </dsp:sp>
    <dsp:sp modelId="{54B07852-FEC7-4C3A-B7CB-061E6C216886}">
      <dsp:nvSpPr>
        <dsp:cNvPr id="0" name=""/>
        <dsp:cNvSpPr/>
      </dsp:nvSpPr>
      <dsp:spPr>
        <a:xfrm>
          <a:off x="6938255" y="2426394"/>
          <a:ext cx="880467" cy="88046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</a:t>
          </a:r>
          <a:endParaRPr lang="ru-RU" sz="4000" kern="1200" dirty="0"/>
        </a:p>
      </dsp:txBody>
      <dsp:txXfrm>
        <a:off x="7067196" y="2555335"/>
        <a:ext cx="622585" cy="622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F78-74EF-463F-BF38-C48553A30D2A}">
      <dsp:nvSpPr>
        <dsp:cNvPr id="0" name=""/>
        <dsp:cNvSpPr/>
      </dsp:nvSpPr>
      <dsp:spPr>
        <a:xfrm>
          <a:off x="6107" y="1042814"/>
          <a:ext cx="2637936" cy="196916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ACD96-2694-4168-8BA5-AADF46D3D4D7}">
      <dsp:nvSpPr>
        <dsp:cNvPr id="0" name=""/>
        <dsp:cNvSpPr/>
      </dsp:nvSpPr>
      <dsp:spPr>
        <a:xfrm>
          <a:off x="6107" y="3011978"/>
          <a:ext cx="2637936" cy="846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Неизвестное новое знание или способ действия</a:t>
          </a:r>
          <a:endParaRPr lang="ru-RU" sz="1500" kern="1200" dirty="0"/>
        </a:p>
      </dsp:txBody>
      <dsp:txXfrm>
        <a:off x="6107" y="3011978"/>
        <a:ext cx="1857701" cy="846740"/>
      </dsp:txXfrm>
    </dsp:sp>
    <dsp:sp modelId="{C0CD9B1F-05BD-4E0C-83A7-7D122CED84BA}">
      <dsp:nvSpPr>
        <dsp:cNvPr id="0" name=""/>
        <dsp:cNvSpPr/>
      </dsp:nvSpPr>
      <dsp:spPr>
        <a:xfrm>
          <a:off x="1938432" y="3146475"/>
          <a:ext cx="923277" cy="9232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B940E-EC1B-4816-B019-98DFF8F641F9}">
      <dsp:nvSpPr>
        <dsp:cNvPr id="0" name=""/>
        <dsp:cNvSpPr/>
      </dsp:nvSpPr>
      <dsp:spPr>
        <a:xfrm>
          <a:off x="3090446" y="1042814"/>
          <a:ext cx="2637936" cy="196916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5FB63-38D9-450D-8917-2DFED3D371D2}">
      <dsp:nvSpPr>
        <dsp:cNvPr id="0" name=""/>
        <dsp:cNvSpPr/>
      </dsp:nvSpPr>
      <dsp:spPr>
        <a:xfrm>
          <a:off x="3090446" y="3011978"/>
          <a:ext cx="2637936" cy="84674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Познавательная деятельность</a:t>
          </a:r>
          <a:endParaRPr lang="ru-RU" sz="1500" kern="1200" dirty="0"/>
        </a:p>
      </dsp:txBody>
      <dsp:txXfrm>
        <a:off x="3090446" y="3011978"/>
        <a:ext cx="1857701" cy="846740"/>
      </dsp:txXfrm>
    </dsp:sp>
    <dsp:sp modelId="{D835764F-8573-4FC7-AC20-2707F6A248B5}">
      <dsp:nvSpPr>
        <dsp:cNvPr id="0" name=""/>
        <dsp:cNvSpPr/>
      </dsp:nvSpPr>
      <dsp:spPr>
        <a:xfrm>
          <a:off x="5022771" y="3146475"/>
          <a:ext cx="923277" cy="92327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CADA8-8F73-4E08-9BF2-5DD67065110F}">
      <dsp:nvSpPr>
        <dsp:cNvPr id="0" name=""/>
        <dsp:cNvSpPr/>
      </dsp:nvSpPr>
      <dsp:spPr>
        <a:xfrm>
          <a:off x="6174785" y="1042814"/>
          <a:ext cx="2637936" cy="196916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AADEF-993A-4CC5-B7EE-DC11C8986FD4}">
      <dsp:nvSpPr>
        <dsp:cNvPr id="0" name=""/>
        <dsp:cNvSpPr/>
      </dsp:nvSpPr>
      <dsp:spPr>
        <a:xfrm>
          <a:off x="6174785" y="3011978"/>
          <a:ext cx="2637936" cy="846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Творческие возможности и достигнутый уровень знаний</a:t>
          </a:r>
          <a:endParaRPr lang="ru-RU" sz="1500" kern="1200" dirty="0"/>
        </a:p>
      </dsp:txBody>
      <dsp:txXfrm>
        <a:off x="6174785" y="3011978"/>
        <a:ext cx="1857701" cy="846740"/>
      </dsp:txXfrm>
    </dsp:sp>
    <dsp:sp modelId="{E67D3521-C101-40FE-AE2A-ADE27D9E338E}">
      <dsp:nvSpPr>
        <dsp:cNvPr id="0" name=""/>
        <dsp:cNvSpPr/>
      </dsp:nvSpPr>
      <dsp:spPr>
        <a:xfrm>
          <a:off x="8107110" y="3146475"/>
          <a:ext cx="923277" cy="92327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8C7CF-FD39-4B34-AB6D-D4A5559AA37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D924C-56CC-46C6-9F00-24A957336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77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924C-56CC-46C6-9F00-24A9573363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10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46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20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33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8BD0-2996-476B-97FB-EDF3F34310A9}" type="datetimeFigureOut">
              <a:rPr lang="ru-RU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EDA4-0C0F-4BBC-A6D7-FB6E8E6C2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4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A536-003A-4F23-9F6C-8CC04146CEBA}" type="datetimeFigureOut">
              <a:rPr lang="ru-RU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ADF3-3780-49FA-86A0-6A3FC7E38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92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00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93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0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5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587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0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83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6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48E2-9510-40D7-BACB-2737D7CF75FF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74D3-6957-4A57-A29B-58BDB7066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6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проблемного обучения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Материалы подготовлены </a:t>
            </a:r>
          </a:p>
          <a:p>
            <a:pPr algn="l"/>
            <a:r>
              <a:rPr lang="ru-RU" dirty="0" err="1" smtClean="0"/>
              <a:t>Ахапкина</a:t>
            </a:r>
            <a:r>
              <a:rPr lang="ru-RU" dirty="0" smtClean="0"/>
              <a:t> Надежда Владимировна</a:t>
            </a:r>
            <a:endParaRPr lang="ru-RU" dirty="0" smtClean="0"/>
          </a:p>
          <a:p>
            <a:pPr algn="l"/>
            <a:r>
              <a:rPr lang="ru-RU" dirty="0" smtClean="0"/>
              <a:t>МБОУ «</a:t>
            </a:r>
            <a:r>
              <a:rPr lang="ru-RU" dirty="0" err="1" smtClean="0"/>
              <a:t>Марфинская</a:t>
            </a:r>
            <a:r>
              <a:rPr lang="ru-RU" dirty="0" smtClean="0"/>
              <a:t> СОШ»</a:t>
            </a: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2050" name="Picture 2" descr="C:\Users\2\Downloads\cvet-forma-abstrakciya-5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Основа проблемного обучения - вопросы и задания, которые предлагают детям. Часто используются вопросы, которые побуждают детей к сравнению, к установлению сходства и различия. И это вполне закономерно: все в мире человек узнает через сравнение. Благодаря сравнению ребенок лучше познает окружающую природу, выделяет в предмете новые качества, свойства, что дает возможность по-новому взглянуть на то, что казалось обычным, хорошо знакомым.</a:t>
            </a:r>
          </a:p>
          <a:p>
            <a:r>
              <a:rPr lang="ru-RU" dirty="0"/>
              <a:t>Вопросы для сравнения ставятся так, чтобы дети последовательно выделяли сначала признаки различия, потом - сходства.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41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648200" cy="16002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00"/>
                </a:solidFill>
              </a:rPr>
              <a:t>Уголки открытий</a:t>
            </a:r>
          </a:p>
        </p:txBody>
      </p:sp>
      <p:pic>
        <p:nvPicPr>
          <p:cNvPr id="223235" name="Picture 3" descr="P10205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733800"/>
            <a:ext cx="3657600" cy="2743200"/>
          </a:xfrm>
        </p:spPr>
      </p:pic>
      <p:pic>
        <p:nvPicPr>
          <p:cNvPr id="223236" name="Picture 4" descr="P10205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81000"/>
            <a:ext cx="3708400" cy="2781300"/>
          </a:xfrm>
        </p:spPr>
      </p:pic>
      <p:pic>
        <p:nvPicPr>
          <p:cNvPr id="223237" name="Picture 5" descr="P10205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3200400" cy="4267200"/>
          </a:xfrm>
        </p:spPr>
      </p:pic>
    </p:spTree>
    <p:extLst>
      <p:ext uri="{BB962C8B-B14F-4D97-AF65-F5344CB8AC3E}">
        <p14:creationId xmlns="" xmlns:p14="http://schemas.microsoft.com/office/powerpoint/2010/main" val="2884463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232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232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6629400" cy="16002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00"/>
                </a:solidFill>
              </a:rPr>
              <a:t>Схемы «Источники знаний»,</a:t>
            </a:r>
            <a:br>
              <a:rPr lang="ru-RU" sz="3600" b="1" smtClean="0">
                <a:solidFill>
                  <a:srgbClr val="000000"/>
                </a:solidFill>
              </a:rPr>
            </a:br>
            <a:r>
              <a:rPr lang="ru-RU" sz="3600" b="1" smtClean="0">
                <a:solidFill>
                  <a:srgbClr val="000000"/>
                </a:solidFill>
              </a:rPr>
              <a:t>«Решаем проблемы вместе»</a:t>
            </a:r>
          </a:p>
        </p:txBody>
      </p:sp>
      <p:pic>
        <p:nvPicPr>
          <p:cNvPr id="147464" name="Picture 8" descr="P10205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04963"/>
            <a:ext cx="2635250" cy="1976437"/>
          </a:xfrm>
        </p:spPr>
      </p:pic>
      <p:pic>
        <p:nvPicPr>
          <p:cNvPr id="147469" name="Picture 13" descr="P10205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063" y="1463675"/>
            <a:ext cx="2827337" cy="2117725"/>
          </a:xfrm>
        </p:spPr>
      </p:pic>
      <p:pic>
        <p:nvPicPr>
          <p:cNvPr id="147470" name="Picture 14" descr="P10205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3962400"/>
            <a:ext cx="3049588" cy="2286000"/>
          </a:xfrm>
        </p:spPr>
      </p:pic>
      <p:pic>
        <p:nvPicPr>
          <p:cNvPr id="147471" name="Picture 15" descr="P10205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810000"/>
            <a:ext cx="3454400" cy="2590800"/>
          </a:xfrm>
        </p:spPr>
      </p:pic>
    </p:spTree>
    <p:extLst>
      <p:ext uri="{BB962C8B-B14F-4D97-AF65-F5344CB8AC3E}">
        <p14:creationId xmlns="" xmlns:p14="http://schemas.microsoft.com/office/powerpoint/2010/main" val="14174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7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7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47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7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проблемных ситуаций в младшей группе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В гости пришли медведь, </a:t>
            </a:r>
            <a:r>
              <a:rPr lang="ru-RU" dirty="0" smtClean="0"/>
              <a:t>лисичка и </a:t>
            </a:r>
            <a:r>
              <a:rPr lang="ru-RU" dirty="0"/>
              <a:t>мышка. Надо их накормить, а мама ушла в магазин. Как мы их накормим? Какую посуду надо взять</a:t>
            </a:r>
            <a:r>
              <a:rPr lang="ru-RU" dirty="0" smtClean="0"/>
              <a:t>?</a:t>
            </a:r>
          </a:p>
          <a:p>
            <a:pPr algn="just"/>
            <a:r>
              <a:rPr lang="ru-RU" dirty="0" smtClean="0"/>
              <a:t>Мышкам очень захотелось съесть сыр, который лежит у спящего кота под лапой. Как мышкам полакомиться сыром и не угодить к коту «на обед»? (в зрительной видимости детей находится маленькая удочка с крючком).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292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Еще немного интересных фактов о проблемном обучении…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Иногда  можно и </a:t>
            </a:r>
            <a:r>
              <a:rPr lang="ru-RU" dirty="0"/>
              <a:t>ошибиться - пусть дети заметят ошибку, поправят. Важно воспитывать у детей интерес к чужому мнению. </a:t>
            </a:r>
            <a:endParaRPr lang="ru-RU" dirty="0" smtClean="0"/>
          </a:p>
          <a:p>
            <a:r>
              <a:rPr lang="ru-RU" dirty="0" smtClean="0"/>
              <a:t>Не забывайте про шутки! они активизируют </a:t>
            </a:r>
            <a:r>
              <a:rPr lang="ru-RU" dirty="0"/>
              <a:t>мысль, </a:t>
            </a:r>
            <a:r>
              <a:rPr lang="ru-RU" dirty="0" smtClean="0"/>
              <a:t>озадачивают </a:t>
            </a:r>
            <a:r>
              <a:rPr lang="ru-RU" dirty="0"/>
              <a:t>детей. Неожиданные занимательные приемы пробуждают их к размышлению. Особенно, такие приемы нужны детям с недостаточной работоспособностью (неусидчивые): они мобилизуют их внимание и волевые усилия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4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959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организованный </a:t>
            </a:r>
            <a:r>
              <a:rPr lang="ru-RU" sz="2800" dirty="0" smtClean="0"/>
              <a:t>воспитателем способ взаимодействия детей с </a:t>
            </a:r>
            <a:r>
              <a:rPr lang="ru-RU" sz="2800" b="1" dirty="0" smtClean="0"/>
              <a:t>проблемно-представленным </a:t>
            </a:r>
            <a:r>
              <a:rPr lang="ru-RU" sz="2800" b="1" dirty="0"/>
              <a:t>содержанием обучения</a:t>
            </a:r>
            <a:r>
              <a:rPr lang="ru-RU" sz="2800" dirty="0"/>
              <a:t>, в ходе которого </a:t>
            </a:r>
            <a:r>
              <a:rPr lang="ru-RU" sz="2800" dirty="0" smtClean="0"/>
              <a:t>для воспитанников становится возможным не только приобщиться к существующим закономерностям и научным знаниям, но и способам творчески решать представленные противоречия.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2953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возникновении методики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Джон </a:t>
            </a:r>
            <a:r>
              <a:rPr lang="ru-RU" dirty="0" err="1" smtClean="0"/>
              <a:t>Дьюи</a:t>
            </a:r>
            <a:r>
              <a:rPr lang="ru-RU" dirty="0"/>
              <a:t> </a:t>
            </a:r>
            <a:r>
              <a:rPr lang="ru-RU" dirty="0" smtClean="0"/>
              <a:t>– философ, педагог.</a:t>
            </a:r>
          </a:p>
          <a:p>
            <a:pPr algn="ctr"/>
            <a:r>
              <a:rPr lang="ru-RU" dirty="0" smtClean="0"/>
              <a:t>Видел основу обучения не в учебном плане, а в игре и опытной деятельности и труде.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Картинки по запросу дж дью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" y="154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998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проблемного обучения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2743702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591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Проблемная ситуация-ключевой элемент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это познавательная задача, которая характеризуется противоречием между имеющимися знаниями, умениями, отношениями и предъявляемым </a:t>
            </a:r>
            <a:r>
              <a:rPr lang="ru-RU" dirty="0" smtClean="0"/>
              <a:t>требованием.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307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проблемной ситуации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8604905"/>
              </p:ext>
            </p:extLst>
          </p:nvPr>
        </p:nvGraphicFramePr>
        <p:xfrm>
          <a:off x="107504" y="126876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2342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для успешного применения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Проблемные ситуации должны отвечать целям формирования системы </a:t>
            </a:r>
            <a:r>
              <a:rPr lang="ru-RU" dirty="0" smtClean="0"/>
              <a:t>знаний;</a:t>
            </a:r>
            <a:endParaRPr lang="ru-RU" dirty="0"/>
          </a:p>
          <a:p>
            <a:pPr algn="just"/>
            <a:r>
              <a:rPr lang="ru-RU" dirty="0"/>
              <a:t>Быть доступным для </a:t>
            </a:r>
            <a:r>
              <a:rPr lang="ru-RU" dirty="0" smtClean="0"/>
              <a:t>восприятия детьми;</a:t>
            </a:r>
            <a:endParaRPr lang="ru-RU" dirty="0"/>
          </a:p>
          <a:p>
            <a:pPr algn="just"/>
            <a:r>
              <a:rPr lang="ru-RU" dirty="0"/>
              <a:t>Должны вызывать собственную познавательную деятельность и </a:t>
            </a:r>
            <a:r>
              <a:rPr lang="ru-RU" dirty="0" smtClean="0"/>
              <a:t>активность;</a:t>
            </a:r>
            <a:endParaRPr lang="ru-RU" dirty="0"/>
          </a:p>
          <a:p>
            <a:pPr algn="just"/>
            <a:r>
              <a:rPr lang="ru-RU" dirty="0"/>
              <a:t>Задания должны быть </a:t>
            </a:r>
            <a:r>
              <a:rPr lang="ru-RU" dirty="0" smtClean="0"/>
              <a:t>такими, </a:t>
            </a:r>
            <a:r>
              <a:rPr lang="ru-RU" dirty="0"/>
              <a:t>чтобы </a:t>
            </a:r>
            <a:r>
              <a:rPr lang="ru-RU" dirty="0" smtClean="0"/>
              <a:t>ребенок </a:t>
            </a:r>
            <a:r>
              <a:rPr lang="ru-RU" dirty="0"/>
              <a:t>не мог выполнить их опираясь на уже имеющиеся знания, но достаточными для самостоятельного анализа проблемы и нахождения неизвестного.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106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Объяснительно-иллюстративный большая опора излагаемого материала на наглядные формы взаимодействия;</a:t>
            </a:r>
            <a:endParaRPr lang="ru-RU" dirty="0"/>
          </a:p>
          <a:p>
            <a:pPr algn="just"/>
            <a:r>
              <a:rPr lang="ru-RU" dirty="0" smtClean="0"/>
              <a:t>Репродуктивный – повторение за воспитателем способа действия или элемента деятельности;</a:t>
            </a:r>
            <a:endParaRPr lang="ru-RU" dirty="0"/>
          </a:p>
          <a:p>
            <a:pPr algn="just"/>
            <a:r>
              <a:rPr lang="ru-RU" dirty="0" smtClean="0"/>
              <a:t>Проблемное изложение – присутствие видимого противоречия в знаниях и представлениях, которые уже знакомы детям;;</a:t>
            </a:r>
            <a:endParaRPr lang="ru-RU" dirty="0"/>
          </a:p>
          <a:p>
            <a:pPr algn="just"/>
            <a:r>
              <a:rPr lang="ru-RU" dirty="0" smtClean="0"/>
              <a:t>Частично-поисковый – направляемая воспитателем исследовательская деятельность;</a:t>
            </a:r>
            <a:endParaRPr lang="ru-RU" dirty="0"/>
          </a:p>
          <a:p>
            <a:pPr algn="just"/>
            <a:r>
              <a:rPr lang="ru-RU" dirty="0" smtClean="0"/>
              <a:t>Исследовательский метод-полностью самостоятельная исследовательская деятельность детей.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789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0853833"/>
              </p:ext>
            </p:extLst>
          </p:nvPr>
        </p:nvGraphicFramePr>
        <p:xfrm>
          <a:off x="107504" y="836711"/>
          <a:ext cx="8928993" cy="59654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04195"/>
                <a:gridCol w="3762399"/>
                <a:gridCol w="3762399"/>
              </a:tblGrid>
              <a:tr h="277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Этапы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Деятельность воспитателя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Деятельность ребенка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</a:tr>
              <a:tr h="1312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</a:t>
                      </a:r>
                      <a:endParaRPr lang="ru-RU" sz="1200" b="1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Постановка проблемы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Создает проблемную ситуацию. Фиксирует внимание детей на обнаружении противоречий. Анализирует проблемную ситуацию. Формулирует или помогает ребенку сформулировать проблему. Определяет целевую установку (что нужно знать, чтобы решить проблему).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Осознает создавшееся противоречие. Участвует в формулировке проблемы. «Присваивает» проблему. Осознает цель поиска.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</a:tr>
              <a:tr h="1312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II</a:t>
                      </a:r>
                      <a:endParaRPr lang="ru-RU" sz="1200" b="1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Актуализация знаний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Побуждает детей к активизации необходимых знаний. Способствует их анализу, синтезу, обобщению и систематизации. Подводит детей к выводу о недостаточности имеющихся знаний или умений. Мотивирует к поиску новых знаний или умений.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Активизирует необходимые для решения проблемы знания (анализирует, синтезирует, обобщает, систематизирует). Осознает потребность в новых знаниях. Концентрируется на поиске новых знаний.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</a:tr>
              <a:tr h="1312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III</a:t>
                      </a:r>
                      <a:endParaRPr lang="ru-RU" sz="1200" b="1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Выдвижение гипотез - предположений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Организует поиск решения. Задает общее направление поиска. Вовлекает детей в процесс выделения этапов поиска и их планирование. Осуществляет коррекционную и консультационную помощь в процессе реализации поиска. Соотносит шаги поиска с особенностями проблемы.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Участвует в обсуждении плана поисковых действий. Размышляет, рассуждает и выдвигает идеи, гипотезы, обосновывает их. Участвует в обсуждении гипотез других детей. Ведет дискуссию по обсуждению других точек зрения. Проводит самостоятельно поисковую деятельность.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</a:tr>
              <a:tr h="874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IV</a:t>
                      </a:r>
                      <a:endParaRPr lang="ru-RU" sz="1200" b="1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Проверка решения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Помогает детям соотнести полученный результат с целями поиска.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Проверяет полученный результат поиска, его соответствие целям. Доказывает правильность выбранного пути поиска. Оценивает результат. Формулирует выводы на основе умозаключений.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</a:tr>
              <a:tr h="874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/>
                        <a:t>V</a:t>
                      </a:r>
                      <a:endParaRPr lang="ru-RU" sz="1200" b="1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Введение в систему знаний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Анализирует конечный результат и процесс деятельности детей. Результаты поиска размещает в уголок открытий. Проводит самоанализ по результатам  организации проблемного обучения.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Присваивает новые знания и умения. Обогащает субъектный опыт. Участвует в размещении в уголке открытий результатов поиска.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78" marR="3757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0"/>
            <a:ext cx="821848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ТЕХНОЛОГИЧЕСКАЯ КАРТА </a:t>
            </a:r>
            <a:endParaRPr lang="ru-RU" sz="18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8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деятельности по проблемному обучению дошкольников</a:t>
            </a:r>
            <a:endParaRPr lang="ru-RU" sz="1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042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804</Words>
  <Application>Microsoft Office PowerPoint</Application>
  <PresentationFormat>Экран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Технология проблемного обучения в детском саду</vt:lpstr>
      <vt:lpstr>Проблемное обучение</vt:lpstr>
      <vt:lpstr>О возникновении методики проблемного обучения</vt:lpstr>
      <vt:lpstr>Структура проблемного обучения</vt:lpstr>
      <vt:lpstr>Проблемная ситуация-ключевой элемент проблемного обучения</vt:lpstr>
      <vt:lpstr>Компоненты проблемной ситуации</vt:lpstr>
      <vt:lpstr>Условия для успешного применения проблемного обучения</vt:lpstr>
      <vt:lpstr>Методы проблемного обучения</vt:lpstr>
      <vt:lpstr>ТЕХНОЛОГИЧЕСКАЯ КАРТА  деятельности по проблемному обучению дошкольников</vt:lpstr>
      <vt:lpstr>Особенности проблемного обучения</vt:lpstr>
      <vt:lpstr>Уголки открытий</vt:lpstr>
      <vt:lpstr>Схемы «Источники знаний», «Решаем проблемы вместе»</vt:lpstr>
      <vt:lpstr>Примеры проблемных ситуаций в младшей группе</vt:lpstr>
      <vt:lpstr>Еще немного интересных фактов о проблемном обучении…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проблемного обучения в детском саду</dc:title>
  <dc:creator>2</dc:creator>
  <cp:lastModifiedBy>админ</cp:lastModifiedBy>
  <cp:revision>12</cp:revision>
  <dcterms:created xsi:type="dcterms:W3CDTF">2017-02-07T19:08:41Z</dcterms:created>
  <dcterms:modified xsi:type="dcterms:W3CDTF">2023-08-31T19:25:46Z</dcterms:modified>
</cp:coreProperties>
</file>