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0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76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66E3-5C35-4EE3-896C-19B8F495247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2AF7-4D0E-4833-96FD-30C28E6C8C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ds04.infourok.ru/uploads/ex/0419/00045d60-c2fde273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4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f8b/00015b92-025cee55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7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4bf/0005bd96-bdba9a16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uckclub.ru/images/luckclub/2018/06/chempomochzimuushimptits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6b3/00045ffa-378f7453/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d4/00118d03-4b7a514b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6b3/00045ffa-378f7453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6b3/00045ffa-378f7453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ce2/000d5351-5d354798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 птицы</dc:title>
  <dc:creator>xXx</dc:creator>
  <cp:lastModifiedBy>xXx</cp:lastModifiedBy>
  <cp:revision>4</cp:revision>
  <dcterms:created xsi:type="dcterms:W3CDTF">2020-12-25T11:54:38Z</dcterms:created>
  <dcterms:modified xsi:type="dcterms:W3CDTF">2020-12-25T12:25:56Z</dcterms:modified>
</cp:coreProperties>
</file>