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417A-1904-41FA-BFBB-3E9DB2EFAF4F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3678-23DF-49A1-90A7-EB68310C8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417A-1904-41FA-BFBB-3E9DB2EFAF4F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3678-23DF-49A1-90A7-EB68310C8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417A-1904-41FA-BFBB-3E9DB2EFAF4F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3678-23DF-49A1-90A7-EB68310C8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417A-1904-41FA-BFBB-3E9DB2EFAF4F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3678-23DF-49A1-90A7-EB68310C8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417A-1904-41FA-BFBB-3E9DB2EFAF4F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3678-23DF-49A1-90A7-EB68310C8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417A-1904-41FA-BFBB-3E9DB2EFAF4F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3678-23DF-49A1-90A7-EB68310C8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417A-1904-41FA-BFBB-3E9DB2EFAF4F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3678-23DF-49A1-90A7-EB68310C8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417A-1904-41FA-BFBB-3E9DB2EFAF4F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3678-23DF-49A1-90A7-EB68310C8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417A-1904-41FA-BFBB-3E9DB2EFAF4F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3678-23DF-49A1-90A7-EB68310C8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417A-1904-41FA-BFBB-3E9DB2EFAF4F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3678-23DF-49A1-90A7-EB68310C8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417A-1904-41FA-BFBB-3E9DB2EFAF4F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3678-23DF-49A1-90A7-EB68310C8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417A-1904-41FA-BFBB-3E9DB2EFAF4F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43678-23DF-49A1-90A7-EB68310C8E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Армия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76e/000a8ebd-93f8e396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8178"/>
            <a:ext cx="8143931" cy="5893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4.infourok.ru/uploads/ex/126f/001966ce-cf128079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47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958/00058797-1e64e72b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61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7d3/00090882-9c086398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myshared.ru/52/1340311/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119c/001337f3-a4db13fc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2" y="357166"/>
            <a:ext cx="8167743" cy="612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900igr.net/up/datas/184053/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41" y="428580"/>
            <a:ext cx="8096338" cy="6072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ds04.infourok.ru/uploads/ex/008a/00054431-a8905a35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151" y="428604"/>
            <a:ext cx="8767685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4.infourok.ru/uploads/ex/008a/00054431-a8905a35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27" y="714356"/>
            <a:ext cx="849533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eduportal44.ru/Kostroma_EDU/ds_25/SiteAssets/SitePages/%D0%9F%D0%BE%D0%B4%D0%B3%D0%BE%D1%82%D0%BE%D0%B2%D0%B8%D1%82%D0%B5%D0%BB%D1%8C%D0%BD%D0%B0%D1%8F%20%D0%B3%D1%80%D1%83%D0%BF%D0%BF%D0%B0/%D0%B4%D0%B8%D0%B4%20%D0%B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666" y="428604"/>
            <a:ext cx="8509176" cy="5686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Армия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Армия России</dc:title>
  <dc:creator>xXx</dc:creator>
  <cp:lastModifiedBy>xXx</cp:lastModifiedBy>
  <cp:revision>3</cp:revision>
  <dcterms:created xsi:type="dcterms:W3CDTF">2021-01-17T17:07:26Z</dcterms:created>
  <dcterms:modified xsi:type="dcterms:W3CDTF">2021-01-17T17:36:56Z</dcterms:modified>
</cp:coreProperties>
</file>