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60" r:id="rId4"/>
    <p:sldId id="257" r:id="rId5"/>
    <p:sldId id="258" r:id="rId6"/>
    <p:sldId id="259" r:id="rId7"/>
    <p:sldId id="276" r:id="rId8"/>
    <p:sldId id="275" r:id="rId9"/>
    <p:sldId id="277" r:id="rId10"/>
    <p:sldId id="274" r:id="rId11"/>
    <p:sldId id="273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9" r:id="rId20"/>
    <p:sldId id="268" r:id="rId21"/>
    <p:sldId id="271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1B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6;&#1090;&#1082;&#1088;&#1099;&#1090;&#1086;&#1077;%20&#1079;&#1072;&#1085;&#1103;&#1090;&#1080;&#1077;\&#1040;&#1074;&#1075;&#1091;&#1089;&#1090;%20-%20&#1056;&#1086;&#1103;&#1083;&#1100;%20&#1080;%20&#1084;&#1086;&#1088;&#1077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&#1086;&#1090;&#1082;&#1088;&#1099;&#1090;&#1086;&#1077;%20&#1079;&#1072;&#1085;&#1103;&#1090;&#1080;&#1077;\&#1042;&#1086;&#1088;&#1086;&#1073;&#1077;&#1081;%20-%20&#1063;&#1080;&#1088;&#1080;&#1082;&#1072;&#1085;&#1100;&#1077;%20&#1074;&#1086;&#1088;&#1086;&#1073;&#1100;&#1103;.mp3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&#1086;&#1090;&#1082;&#1088;&#1099;&#1090;&#1086;&#1077;%20&#1079;&#1072;&#1085;&#1103;&#1090;&#1080;&#1077;\1030%20-%20&#1085;&#1077;&#1080;&#1079;&#1074;&#1077;&#1089;&#1090;&#1077;&#1085;%20-%20&#1042;%20&#1075;&#1086;&#1089;&#1090;&#1103;&#1093;%20&#1091;%20&#1089;&#1082;&#1072;&#1079;&#1082;&#1080;%20(&#1084;&#1080;&#1085;&#1091;&#1089;).mp3" TargetMode="Externa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&#1086;&#1090;&#1082;&#1088;&#1099;&#1090;&#1086;&#1077;%20&#1079;&#1072;&#1085;&#1103;&#1090;&#1080;&#1077;\1030%20-%20&#1085;&#1077;&#1080;&#1079;&#1074;&#1077;&#1089;&#1090;&#1077;&#1085;%20-%20&#1042;%20&#1075;&#1086;&#1089;&#1090;&#1103;&#1093;%20&#1091;%20&#1089;&#1082;&#1072;&#1079;&#1082;&#1080;%20(&#1084;&#1080;&#1085;&#1091;&#1089;)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6;&#1090;&#1082;&#1088;&#1099;&#1090;&#1086;&#1077;%20&#1079;&#1072;&#1085;&#1103;&#1090;&#1080;&#1077;\&#1047;&#1074;&#1091;&#1082;%20-%20&#1057;&#1082;&#1088;&#1080;&#1087;%20&#1076;&#1074;&#1077;&#1088;&#1080;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G:\&#1051;&#1091;&#1095;&#1096;&#1072;&#1103;%20&#1076;&#1077;&#1090;&#1089;&#1082;&#1072;&#1103;%20&#1076;&#1080;&#1089;&#1082;&#1086;&#1090;&#1077;&#1082;&#1072;%20-%20&#1055;&#1077;&#1089;&#1077;&#1085;&#1082;&#1072;%20&#1042;&#1080;&#1085;&#1085;&#1080;-&#1055;&#1091;&#1093;&#1072;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6;&#1090;&#1082;&#1088;&#1099;&#1090;&#1086;&#1077;%20&#1079;&#1072;&#1085;&#1103;&#1090;&#1080;&#1077;\1030%20-%20&#1085;&#1077;&#1080;&#1079;&#1074;&#1077;&#1089;&#1090;&#1077;&#1085;%20-%20&#1042;%20&#1075;&#1086;&#1089;&#1090;&#1103;&#1093;%20&#1091;%20&#1089;&#1082;&#1072;&#1079;&#1082;&#1080;%20(&#1084;&#1080;&#1085;&#1091;&#1089;).mp3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&#1086;&#1090;&#1082;&#1088;&#1099;&#1090;&#1086;&#1077;%20&#1079;&#1072;&#1085;&#1103;&#1090;&#1080;&#1077;\&#1042;&#1077;&#1095;&#1077;&#1088;&#1077;&#1083;&#1086;%20-%20&#1091;&#1093;&#1072;&#1085;&#1100;&#1077;%20&#1089;&#1086;&#1074;&#1099;.mp3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&#1086;&#1090;&#1082;&#1088;&#1099;&#1090;&#1086;&#1077;%20&#1079;&#1072;&#1085;&#1103;&#1090;&#1080;&#1077;\000%20-%20&#1050;&#1088;&#1080;&#1082;&#1080;%20&#1046;&#1091;&#1088;&#1072;&#1074;&#1083;&#1077;&#1081;.mp3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G:\&#1052;&#1091;&#1079;&#1099;&#1082;&#1072;%20&#1087;&#1088;&#1080;&#1088;&#1086;&#1076;&#1099;%20-%20&#1055;&#1077;&#1085;&#1080;&#1077;%20&#1089;&#1086;&#1083;&#1086;&#1074;&#1100;&#1103;1.mp3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&#1086;&#1090;&#1082;&#1088;&#1099;&#1090;&#1086;&#1077;%20&#1079;&#1072;&#1085;&#1103;&#1090;&#1080;&#1077;\&#1043;&#1086;&#1083;&#1086;&#1089;&#1072;%20&#1087;&#1090;&#1080;&#1094;%20-%20&#1050;&#1072;&#1088;&#1082;&#1072;&#1085;&#1100;&#1077;%20&#1074;&#1086;&#1088;&#1086;&#1085;&#1099;.mp3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Август - Рояль и мор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620000" y="5334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8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3"/>
          <p:cNvSpPr txBox="1">
            <a:spLocks/>
          </p:cNvSpPr>
          <p:nvPr/>
        </p:nvSpPr>
        <p:spPr>
          <a:xfrm>
            <a:off x="6172200" y="533400"/>
            <a:ext cx="2362200" cy="3001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3581400" y="381000"/>
            <a:ext cx="2362200" cy="3001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3657600" y="381000"/>
            <a:ext cx="2362200" cy="3001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Содержимое 4" descr="Owl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7800" y="1199530"/>
            <a:ext cx="6629400" cy="4210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Воробей - Чириканье воробь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01000" y="58674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Owl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09600" y="380999"/>
            <a:ext cx="2362200" cy="2838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6172200" y="533400"/>
            <a:ext cx="2362200" cy="3001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3581400" y="381000"/>
            <a:ext cx="2362200" cy="3001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3657600" y="381000"/>
            <a:ext cx="2362200" cy="3001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Содержимое 4" descr="Owl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9599" y="3505200"/>
            <a:ext cx="3640957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Содержимое 4" descr="Owl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29200" y="3810000"/>
            <a:ext cx="3375486" cy="2143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Содержимое 4" descr="Owl2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-4440"/>
          <a:stretch>
            <a:fillRect/>
          </a:stretch>
        </p:blipFill>
        <p:spPr>
          <a:xfrm>
            <a:off x="3366777" y="381000"/>
            <a:ext cx="2119623" cy="2838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Содержимое 4" descr="Owl2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019800" y="381000"/>
            <a:ext cx="2365523" cy="2865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_7740f_1dba3f89_XL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57400" y="838200"/>
            <a:ext cx="4677584" cy="5815823"/>
          </a:xfrm>
        </p:spPr>
      </p:pic>
      <p:pic>
        <p:nvPicPr>
          <p:cNvPr id="3" name="1030 - неизвестен - В гостях у сказки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7200" y="5943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0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lombir-vafli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143000" y="533400"/>
            <a:ext cx="2750344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4" descr="plombir-vaf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57200"/>
            <a:ext cx="2828636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4" descr="plombir-vafli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990600" y="3657600"/>
            <a:ext cx="3048000" cy="25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4" descr="plombir-vafli.jpg"/>
          <p:cNvPicPr>
            <a:picLocks noGrp="1" noChangeAspect="1"/>
          </p:cNvPicPr>
          <p:nvPr>
            <p:ph sz="half" idx="1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029200" y="3352800"/>
            <a:ext cx="2672954" cy="2915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1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" y="609600"/>
            <a:ext cx="2320861" cy="2362200"/>
          </a:xfrm>
        </p:spPr>
      </p:pic>
      <p:pic>
        <p:nvPicPr>
          <p:cNvPr id="6" name="Содержимое 4" descr="00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457200"/>
            <a:ext cx="2471290" cy="3124200"/>
          </a:xfrm>
          <a:prstGeom prst="rect">
            <a:avLst/>
          </a:prstGeom>
        </p:spPr>
      </p:pic>
      <p:pic>
        <p:nvPicPr>
          <p:cNvPr id="7" name="Содержимое 4" descr="001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685800"/>
            <a:ext cx="2436376" cy="1888191"/>
          </a:xfrm>
          <a:prstGeom prst="rect">
            <a:avLst/>
          </a:prstGeom>
        </p:spPr>
      </p:pic>
      <p:pic>
        <p:nvPicPr>
          <p:cNvPr id="8" name="Содержимое 4" descr="001.JPG"/>
          <p:cNvPicPr>
            <a:picLocks noGrp="1" noChangeAspect="1"/>
          </p:cNvPicPr>
          <p:nvPr>
            <p:ph sz="half" idx="1"/>
          </p:nvPr>
        </p:nvPicPr>
        <p:blipFill>
          <a:blip r:embed="rId5" cstate="screen"/>
          <a:stretch>
            <a:fillRect/>
          </a:stretch>
        </p:blipFill>
        <p:spPr>
          <a:xfrm>
            <a:off x="838200" y="3641644"/>
            <a:ext cx="2521211" cy="2225756"/>
          </a:xfrm>
        </p:spPr>
      </p:pic>
      <p:pic>
        <p:nvPicPr>
          <p:cNvPr id="9" name="Содержимое 4" descr="001.JPG"/>
          <p:cNvPicPr>
            <a:picLocks noGrp="1" noChangeAspect="1"/>
          </p:cNvPicPr>
          <p:nvPr>
            <p:ph sz="half" idx="1"/>
          </p:nvPr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3962400"/>
            <a:ext cx="2319105" cy="2057400"/>
          </a:xfrm>
        </p:spPr>
      </p:pic>
      <p:pic>
        <p:nvPicPr>
          <p:cNvPr id="10" name="Содержимое 4" descr="001.JPG"/>
          <p:cNvPicPr>
            <a:picLocks noGrp="1" noChangeAspect="1"/>
          </p:cNvPicPr>
          <p:nvPr>
            <p:ph sz="half" idx="1"/>
          </p:nvPr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146139" y="3429000"/>
            <a:ext cx="2676917" cy="2286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91334811_lyagushka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52400"/>
            <a:ext cx="8001000" cy="670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van-carevich.gif"/>
          <p:cNvPicPr>
            <a:picLocks noGrp="1" noChangeAspect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838200"/>
            <a:ext cx="3475256" cy="5826632"/>
          </a:xfrm>
        </p:spPr>
      </p:pic>
      <p:pic>
        <p:nvPicPr>
          <p:cNvPr id="6" name="Содержимое 4" descr="ivan-carevich.gif"/>
          <p:cNvPicPr>
            <a:picLocks noGrp="1" noChangeAspect="1"/>
          </p:cNvPicPr>
          <p:nvPr>
            <p:ph sz="half"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572000" y="1143000"/>
            <a:ext cx="2438400" cy="5225801"/>
          </a:xfrm>
        </p:spPr>
      </p:pic>
      <p:pic>
        <p:nvPicPr>
          <p:cNvPr id="4" name="1030 - неизвестен - В гостях у сказки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29600" y="57912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st-1509763-1400189694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Содержимое 3" descr="post-1509763-1400189694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>
          <a:xfrm>
            <a:off x="3581400" y="3716526"/>
            <a:ext cx="2063985" cy="2531874"/>
          </a:xfrm>
          <a:prstGeom prst="rect">
            <a:avLst/>
          </a:prstGeom>
        </p:spPr>
      </p:pic>
      <p:pic>
        <p:nvPicPr>
          <p:cNvPr id="5" name="Звук - Скрип двер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29600" y="60198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_d0ff1_1ba8bd4a_L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295400" y="228600"/>
            <a:ext cx="5334000" cy="6248400"/>
          </a:xfrm>
        </p:spPr>
      </p:pic>
      <p:sp>
        <p:nvSpPr>
          <p:cNvPr id="5" name="TextBox 4"/>
          <p:cNvSpPr txBox="1"/>
          <p:nvPr/>
        </p:nvSpPr>
        <p:spPr>
          <a:xfrm>
            <a:off x="5943600" y="2209800"/>
            <a:ext cx="1600200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0" b="1" dirty="0" smtClean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A91B4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22000" b="1" dirty="0">
              <a:ln w="28575">
                <a:solidFill>
                  <a:schemeClr val="accent6">
                    <a:lumMod val="50000"/>
                  </a:schemeClr>
                </a:solidFill>
              </a:ln>
              <a:solidFill>
                <a:srgbClr val="A91B4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buka-dlia-malishey-bukva-v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1219200"/>
            <a:ext cx="8534400" cy="4585871"/>
          </a:xfrm>
          <a:prstGeom prst="rect">
            <a:avLst/>
          </a:prstGeom>
          <a:solidFill>
            <a:schemeClr val="tx1"/>
          </a:solidFill>
          <a:ln w="133350">
            <a:solidFill>
              <a:srgbClr val="C00000"/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4400" b="1" u="sng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ТЕЛЕГРАММА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endParaRPr kumimoji="0" lang="ru-RU" sz="4400" b="1" u="sng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4400" b="1" u="sng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Де...очки и мальчики, меня похитила  злая  ...</a:t>
            </a:r>
            <a:r>
              <a:rPr kumimoji="0" lang="ru-RU" sz="4400" b="1" u="sng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едьма</a:t>
            </a:r>
            <a:r>
              <a:rPr kumimoji="0" lang="ru-RU" sz="4400" b="1" u="sng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endParaRPr kumimoji="0" lang="ru-RU" b="1" u="sng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4400" b="1" u="sng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...</a:t>
            </a:r>
            <a:r>
              <a:rPr kumimoji="0" lang="ru-RU" sz="4400" b="1" u="sng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аша</a:t>
            </a:r>
            <a:r>
              <a:rPr kumimoji="0" lang="ru-RU" sz="4400" b="1" u="sng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400" b="1" u="sng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но...ая</a:t>
            </a:r>
            <a:r>
              <a:rPr kumimoji="0" lang="ru-RU" sz="4400" b="1" u="sng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400" b="1" u="sng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бук...а</a:t>
            </a:r>
            <a:r>
              <a:rPr kumimoji="0" lang="ru-RU" sz="4400" b="1" u="sng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800" b="1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0"/>
            <a:ext cx="25908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304800"/>
            <a:ext cx="2590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ВО</a:t>
            </a:r>
            <a:endParaRPr lang="ru-RU" sz="1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038600"/>
            <a:ext cx="2590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ВУ</a:t>
            </a:r>
            <a:endParaRPr lang="ru-RU" sz="1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1447800"/>
            <a:ext cx="2590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</a:t>
            </a:r>
            <a:endParaRPr lang="ru-RU" sz="13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3962400"/>
            <a:ext cx="2590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</a:t>
            </a:r>
            <a:endParaRPr lang="ru-RU" sz="13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0"/>
            <a:ext cx="678180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3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Вика</a:t>
            </a:r>
            <a:endParaRPr lang="ru-RU" sz="23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676400" y="3200400"/>
            <a:ext cx="1371600" cy="1295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876800" y="3200400"/>
            <a:ext cx="1371600" cy="1295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352800" y="3200400"/>
            <a:ext cx="1371600" cy="129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553200" y="3124200"/>
            <a:ext cx="1371600" cy="129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ouloveit_ru_kukly_barbie_2014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8600"/>
            <a:ext cx="4367463" cy="64829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43400" y="1066800"/>
            <a:ext cx="4343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6" descr="0_d0ff1_1ba8bd4a_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324600" y="4267200"/>
            <a:ext cx="17526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865fb09a5ce7088226227a55885fbfd4_400x400.pn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tretch>
            <a:fillRect/>
          </a:stretch>
        </p:blipFill>
        <p:spPr>
          <a:xfrm>
            <a:off x="1524000" y="3657600"/>
            <a:ext cx="1981200" cy="1981200"/>
          </a:xfrm>
        </p:spPr>
      </p:pic>
      <p:sp>
        <p:nvSpPr>
          <p:cNvPr id="5" name="Овал 4"/>
          <p:cNvSpPr/>
          <p:nvPr/>
        </p:nvSpPr>
        <p:spPr>
          <a:xfrm>
            <a:off x="1143000" y="685800"/>
            <a:ext cx="2667000" cy="2667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486400" y="685800"/>
            <a:ext cx="2667000" cy="2667000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6" descr="865fb09a5ce7088226227a55885fbfd4_400x400.pn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tretch>
            <a:fillRect/>
          </a:stretch>
        </p:blipFill>
        <p:spPr>
          <a:xfrm>
            <a:off x="6096000" y="3581400"/>
            <a:ext cx="1981200" cy="1981200"/>
          </a:xfrm>
        </p:spPr>
      </p:pic>
      <p:pic>
        <p:nvPicPr>
          <p:cNvPr id="9" name="Лучшая детская дискотека - Песенка Винни-Пух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58200" y="6096000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71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7c728a4cfdddf53179ae89e654ef8a0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0" y="914400"/>
            <a:ext cx="4182406" cy="5562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elikan.jp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-12665"/>
            <a:ext cx="7086601" cy="6870665"/>
          </a:xfrm>
        </p:spPr>
      </p:pic>
      <p:pic>
        <p:nvPicPr>
          <p:cNvPr id="3" name="1030 - неизвестен - В гостях у сказки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29600" y="601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0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Owl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590800" y="762000"/>
            <a:ext cx="3733800" cy="4486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6172200" y="533400"/>
            <a:ext cx="2362200" cy="3001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3581400" y="381000"/>
            <a:ext cx="2362200" cy="3001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3657600" y="381000"/>
            <a:ext cx="2362200" cy="3001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Вечерело - уханье сов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4800" y="5943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3"/>
          <p:cNvSpPr txBox="1">
            <a:spLocks/>
          </p:cNvSpPr>
          <p:nvPr/>
        </p:nvSpPr>
        <p:spPr>
          <a:xfrm>
            <a:off x="6172200" y="533400"/>
            <a:ext cx="2362200" cy="3001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3581400" y="381000"/>
            <a:ext cx="2362200" cy="3001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3657600" y="381000"/>
            <a:ext cx="2362200" cy="3001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Содержимое 4" descr="Owl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r="-4443"/>
          <a:stretch>
            <a:fillRect/>
          </a:stretch>
        </p:blipFill>
        <p:spPr>
          <a:xfrm>
            <a:off x="2819400" y="838200"/>
            <a:ext cx="3812902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000 - Крики Журавл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48600" y="56388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3"/>
          <p:cNvSpPr txBox="1">
            <a:spLocks/>
          </p:cNvSpPr>
          <p:nvPr/>
        </p:nvSpPr>
        <p:spPr>
          <a:xfrm>
            <a:off x="6172200" y="533400"/>
            <a:ext cx="2362200" cy="3001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3581400" y="381000"/>
            <a:ext cx="2362200" cy="3001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3657600" y="381000"/>
            <a:ext cx="2362200" cy="3001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Содержимое 4" descr="Owl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14600" y="381000"/>
            <a:ext cx="4575323" cy="5542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Музыка природы - Пение соловья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4800" y="5715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1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3"/>
          <p:cNvSpPr txBox="1">
            <a:spLocks/>
          </p:cNvSpPr>
          <p:nvPr/>
        </p:nvSpPr>
        <p:spPr>
          <a:xfrm>
            <a:off x="6172200" y="533400"/>
            <a:ext cx="2362200" cy="3001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3581400" y="381000"/>
            <a:ext cx="2362200" cy="3001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3657600" y="381000"/>
            <a:ext cx="2362200" cy="3001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Содержимое 4" descr="Owl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14400"/>
            <a:ext cx="6172201" cy="4521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Голоса птиц - Карканье воро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48600" y="57150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9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31</Words>
  <PresentationFormat>Экран (4:3)</PresentationFormat>
  <Paragraphs>13</Paragraphs>
  <Slides>22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35</cp:revision>
  <dcterms:created xsi:type="dcterms:W3CDTF">2015-02-04T12:20:47Z</dcterms:created>
  <dcterms:modified xsi:type="dcterms:W3CDTF">2015-02-11T18:52:06Z</dcterms:modified>
</cp:coreProperties>
</file>