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0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15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41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4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8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1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5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DD2C-1BC3-46E2-AE91-A29FF260A48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3155DD-9ADD-4DEE-AC2D-931B432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проекта 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                                                                                         педагог-психолог </a:t>
            </a:r>
            <a:r>
              <a:rPr lang="ru-RU" dirty="0" err="1" smtClean="0"/>
              <a:t>Кормакова</a:t>
            </a:r>
            <a:r>
              <a:rPr lang="ru-RU" dirty="0" smtClean="0"/>
              <a:t> Е.И.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314" y="106075"/>
            <a:ext cx="11323781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 БЮДЖЕТНОЕ ОБЩЕОБРАЗОВАТЕЛЬНОЕ УЧРЕЖДЕНИЕ                                                                                                                                         «МАРФИНСКАЯ СРЕДНЯЯ ОБЩЕОБРАЗОВАТЕЛЬНАЯ ШКОЛА»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4549" y="6147700"/>
            <a:ext cx="354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6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2" y="506880"/>
            <a:ext cx="3806950" cy="2739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32" y="506880"/>
            <a:ext cx="3793433" cy="2739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2" y="3767954"/>
            <a:ext cx="3806950" cy="2564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32" y="3583207"/>
            <a:ext cx="3793433" cy="2749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4945" y="3121623"/>
            <a:ext cx="2830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Заключительное занятие «Герб моей семьи»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501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44" y="243253"/>
            <a:ext cx="11055929" cy="310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Итоги проекта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проект позволил закрепить у детей сущность понятия «семья», его истории и традиций, сформировать у них эмоционально-положительное реагирование на общение с близкими взрослыми. Дети углубились в историю своей собственной семьи, узнали о своих традициях и тонкостях взаимоотношений в семье.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взрослых проект позволил сформировать уверенность в собственных возможностях и значимости как родителей, повысить педагогическую компетентность родителей по созданию психологического комфорта в семье, замотивировать их на совместную деятельность с детьми.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данного проекта все его участники научились строить свои взаимоотношения на принципах доброжелательности, трепета и уважения.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cont.ws/uploads/pic/2019/9/dibujo-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4" y="3352801"/>
            <a:ext cx="6378202" cy="34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2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214593"/>
            <a:ext cx="9416474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75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тесной и неразрывной связью детско-родительских отношений и становлением личности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</a:t>
            </a:r>
          </a:p>
          <a:p>
            <a:pPr indent="450215" algn="just">
              <a:spcAft>
                <a:spcPts val="75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кого не секрет, что именно семья является основным институтом формирования личности ребенка. Под влиянием семьи закладываются моральные ориентиры, эмоциональная составляющая, правила поведения и такие общечеловеческие ценности как доброта, честность, справедливость и великодушие. Но все это возможно только в теплой и дружественной атмосфере, где родители слушают и слышат своих детей, заботятся о них и друг о друге.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75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Семейная жизнь многообразна и непроста, не бывает идеальных людей и семей, но в руках родителей находится хрупкий мир ребенка, поэтому в их силах ответственно относиться к процессу воспитания, не только беречь детскую психику от проблем современного мира, но и учиться справляться с трудностями.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977" y="3925455"/>
            <a:ext cx="4261053" cy="2838927"/>
          </a:xfrm>
          <a:prstGeom prst="rect">
            <a:avLst/>
          </a:prstGeom>
        </p:spPr>
      </p:pic>
      <p:pic>
        <p:nvPicPr>
          <p:cNvPr id="1026" name="Picture 2" descr="https://catherineasquithgallery.com/uploads/posts/2021-03/1614603798_47-p-belii-fon-s-serdtsem-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091" y="924861"/>
            <a:ext cx="2059709" cy="1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7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0145" y="375996"/>
            <a:ext cx="6650182" cy="357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75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оптимизация детско-родительских отношений.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75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возможностей понимания своего ребёнка.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r"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у детей понимания понятия «семья».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850" algn="r"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Повышение педагогической компетентности родителей по созданию психологического комфорта в семье.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850" algn="r"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Формирование у родителей уверенности в собственных педагогических возможностях.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850" algn="r"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Способствование включению родителей в совместную деятельность с ребёнком.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https://pp.userapi.com/c637218/v637218830/5a7f1/t7rDzDJTV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" y="732578"/>
            <a:ext cx="4074267" cy="28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0364" y="4511348"/>
            <a:ext cx="4618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социальный.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средней продолжительности (2 месяца –ноябрь, декабрь 2022).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воспитанники старших и подготовительных групп, родители.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webmg.ru/wp-content/uploads/2022/04/55-20220418_183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87" y="4033912"/>
            <a:ext cx="3272559" cy="27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7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654" y="742047"/>
            <a:ext cx="6373091" cy="500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эмоционально-положительное реагирование детей на общение с близкими родственниками,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проявление доброжелательности, любви и внимания к близким взрослым,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имен членов своей семьи, родственных позиций в семье,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проявление познавательной активности,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родителями важности детско-родительских отношений;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родителями знаний, умений и навыков эффективного взаимодействия с детьми;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внутрисемейного психологического климата,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мотивирование на совместную деятельность всех участников проекта.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https://rossnabs.ru/upload/resize_cache/iblock/12d/1200_1200_1d9aca10c436fd7703c35f3ca70692320/12df9ec07c018757ce50a726d4012d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30" y="2048478"/>
            <a:ext cx="4924425" cy="48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71" y="381339"/>
            <a:ext cx="7038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0695" algn="just"/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0695"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целей и задач проекта, сбор материала, необходимого для реализации цели проекта;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плана совместной деятельности с детьми и родителями;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 и оборудования для занятий, бесед;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 игр, стихов, пословиц и поговорок по теме; создание информационной базы для родителей (консультации, буклеты).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xn--80aaph2avkn4e.xn--p1ai/wa-data/public/shop/products/15/18/11815/images/28221/28221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3357852"/>
            <a:ext cx="2410690" cy="31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xn--70-jlc0aahptjpd.xn--p1ai/attachments/article/373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8" y="3629891"/>
            <a:ext cx="3721268" cy="26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3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117693"/>
            <a:ext cx="89500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pPr algn="ctr"/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семье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«Семья в русской истории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 и поговорок о семье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«Семья в жизни ребенка», «Правила семейного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 «Мешок яблок» и «Мама для мамонтенка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самая лучшая мама» (записки для мам) ко Дню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«Прикосновение любви» (творческие работы) ко Дню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о своих чувствах» (звонки) ко Дню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 «Большая берёза» (Н. М. Артюхова), «Бабушка отдыхает» (Василий Сухомлинский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творчество: рисование «Моя семья»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«Герб моей семьи»	</a:t>
            </a:r>
          </a:p>
        </p:txBody>
      </p:sp>
      <p:pic>
        <p:nvPicPr>
          <p:cNvPr id="5122" name="Picture 2" descr="https://kartinkin.net/uploads/posts/2022-02/1645088682_32-kartinkin-net-p-kartinki-tsveti-na-prozrachnom-fone-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78" y="3686639"/>
            <a:ext cx="3428422" cy="31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15" y="1409348"/>
            <a:ext cx="3746039" cy="2809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6" y="158517"/>
            <a:ext cx="2247695" cy="4623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6652" y="3668361"/>
            <a:ext cx="3558848" cy="2669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3136" y="3655909"/>
            <a:ext cx="3592053" cy="2694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49" y="186226"/>
            <a:ext cx="3281288" cy="4375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320" y="41353"/>
            <a:ext cx="461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Реализация проекта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2355" y="784557"/>
            <a:ext cx="7038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«Ты самая лучшая мама»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 Матери</a:t>
            </a:r>
          </a:p>
        </p:txBody>
      </p:sp>
    </p:spTree>
    <p:extLst>
      <p:ext uri="{BB962C8B-B14F-4D97-AF65-F5344CB8AC3E}">
        <p14:creationId xmlns:p14="http://schemas.microsoft.com/office/powerpoint/2010/main" val="85192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3" y="3611892"/>
            <a:ext cx="4110947" cy="3072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7" y="213780"/>
            <a:ext cx="4112461" cy="3074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7" y="3610759"/>
            <a:ext cx="4112460" cy="3074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3" y="213780"/>
            <a:ext cx="4112461" cy="30740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19491" y="3041178"/>
            <a:ext cx="2650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«Расскажи о своих чувствах»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Дню Матери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055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56" y="3467430"/>
            <a:ext cx="2504209" cy="3338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3" y="3980873"/>
            <a:ext cx="3589867" cy="269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992">
            <a:off x="9182470" y="325814"/>
            <a:ext cx="2183821" cy="2911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9010">
            <a:off x="704058" y="293087"/>
            <a:ext cx="2160943" cy="2881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1" y="3978264"/>
            <a:ext cx="3706829" cy="2780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1972"/>
            <a:ext cx="3607263" cy="27054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8160" y="29539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«Прикосновение любви»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 Матери</a:t>
            </a:r>
          </a:p>
        </p:txBody>
      </p:sp>
    </p:spTree>
    <p:extLst>
      <p:ext uri="{BB962C8B-B14F-4D97-AF65-F5344CB8AC3E}">
        <p14:creationId xmlns:p14="http://schemas.microsoft.com/office/powerpoint/2010/main" val="2013074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351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Презентация проекта «Моя 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«Моя семья»</dc:title>
  <dc:creator>1</dc:creator>
  <cp:lastModifiedBy>1</cp:lastModifiedBy>
  <cp:revision>7</cp:revision>
  <dcterms:created xsi:type="dcterms:W3CDTF">2023-01-30T15:32:57Z</dcterms:created>
  <dcterms:modified xsi:type="dcterms:W3CDTF">2023-02-01T10:11:53Z</dcterms:modified>
</cp:coreProperties>
</file>