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8000"/>
    <a:srgbClr val="000099"/>
    <a:srgbClr val="990000"/>
    <a:srgbClr val="FF3300"/>
    <a:srgbClr val="00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A2478E-5EA1-42D3-AE93-B3FD7CAE1CB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F59179B-1A67-42DD-989D-860B6974EC44}">
      <dgm:prSet phldrT="[Текст]"/>
      <dgm:spPr/>
      <dgm:t>
        <a:bodyPr/>
        <a:lstStyle/>
        <a:p>
          <a:r>
            <a:rPr lang="ru-RU" dirty="0" smtClean="0"/>
            <a:t>дружба</a:t>
          </a:r>
          <a:endParaRPr lang="ru-RU" dirty="0"/>
        </a:p>
      </dgm:t>
    </dgm:pt>
    <dgm:pt modelId="{685E1858-50BD-4EF3-8A17-8288A5B3AB4C}" type="parTrans" cxnId="{3E89F723-5929-4275-A39F-3E05532F5FF0}">
      <dgm:prSet/>
      <dgm:spPr/>
      <dgm:t>
        <a:bodyPr/>
        <a:lstStyle/>
        <a:p>
          <a:endParaRPr lang="ru-RU"/>
        </a:p>
      </dgm:t>
    </dgm:pt>
    <dgm:pt modelId="{AB154EDE-7A80-421C-BCEE-B69795FC25F4}" type="sibTrans" cxnId="{3E89F723-5929-4275-A39F-3E05532F5FF0}">
      <dgm:prSet/>
      <dgm:spPr/>
      <dgm:t>
        <a:bodyPr/>
        <a:lstStyle/>
        <a:p>
          <a:endParaRPr lang="ru-RU"/>
        </a:p>
      </dgm:t>
    </dgm:pt>
    <dgm:pt modelId="{86040940-D4A0-47D1-A77A-B718FF9F3126}">
      <dgm:prSet phldrT="[Текст]"/>
      <dgm:spPr/>
      <dgm:t>
        <a:bodyPr/>
        <a:lstStyle/>
        <a:p>
          <a:r>
            <a:rPr lang="ru-RU" dirty="0" smtClean="0"/>
            <a:t>равенство</a:t>
          </a:r>
          <a:endParaRPr lang="ru-RU" dirty="0"/>
        </a:p>
      </dgm:t>
    </dgm:pt>
    <dgm:pt modelId="{43DD9F6E-5FD3-49A9-A141-E4C45BCDEEE0}" type="parTrans" cxnId="{AC9D2AE0-30DE-41B6-802B-1B6B8E78FE48}">
      <dgm:prSet/>
      <dgm:spPr/>
      <dgm:t>
        <a:bodyPr/>
        <a:lstStyle/>
        <a:p>
          <a:endParaRPr lang="ru-RU"/>
        </a:p>
      </dgm:t>
    </dgm:pt>
    <dgm:pt modelId="{56A303DD-7F4F-419C-B723-CE3AFFCA1AE4}" type="sibTrans" cxnId="{AC9D2AE0-30DE-41B6-802B-1B6B8E78FE48}">
      <dgm:prSet/>
      <dgm:spPr/>
      <dgm:t>
        <a:bodyPr/>
        <a:lstStyle/>
        <a:p>
          <a:endParaRPr lang="ru-RU"/>
        </a:p>
      </dgm:t>
    </dgm:pt>
    <dgm:pt modelId="{D860AEE9-6598-44E7-A38A-53DE1A301048}">
      <dgm:prSet phldrT="[Текст]"/>
      <dgm:spPr/>
      <dgm:t>
        <a:bodyPr/>
        <a:lstStyle/>
        <a:p>
          <a:r>
            <a:rPr lang="ru-RU" dirty="0" smtClean="0"/>
            <a:t>партнерство</a:t>
          </a:r>
          <a:endParaRPr lang="ru-RU" dirty="0"/>
        </a:p>
      </dgm:t>
    </dgm:pt>
    <dgm:pt modelId="{30F40091-7AC1-4C8A-A27E-C7F2F9FDACC2}" type="parTrans" cxnId="{1C1D016A-0925-4528-82AB-94FC67519B45}">
      <dgm:prSet/>
      <dgm:spPr/>
      <dgm:t>
        <a:bodyPr/>
        <a:lstStyle/>
        <a:p>
          <a:endParaRPr lang="ru-RU"/>
        </a:p>
      </dgm:t>
    </dgm:pt>
    <dgm:pt modelId="{1BD222FB-1996-4BEE-89CA-E124FBA365AA}" type="sibTrans" cxnId="{1C1D016A-0925-4528-82AB-94FC67519B45}">
      <dgm:prSet/>
      <dgm:spPr/>
      <dgm:t>
        <a:bodyPr/>
        <a:lstStyle/>
        <a:p>
          <a:endParaRPr lang="ru-RU"/>
        </a:p>
      </dgm:t>
    </dgm:pt>
    <dgm:pt modelId="{AE056FBD-EB30-40D1-AD50-60D1E54398D9}">
      <dgm:prSet phldrT="[Текст]"/>
      <dgm:spPr/>
      <dgm:t>
        <a:bodyPr/>
        <a:lstStyle/>
        <a:p>
          <a:r>
            <a:rPr lang="ru-RU" dirty="0" smtClean="0"/>
            <a:t>взаимодействие </a:t>
          </a:r>
          <a:endParaRPr lang="ru-RU" dirty="0"/>
        </a:p>
      </dgm:t>
    </dgm:pt>
    <dgm:pt modelId="{F24FA4F8-3CFA-4C1E-B01B-2C55CE2F1FA4}" type="parTrans" cxnId="{D03C70D8-327C-49E6-8A71-72F566AAA336}">
      <dgm:prSet/>
      <dgm:spPr/>
      <dgm:t>
        <a:bodyPr/>
        <a:lstStyle/>
        <a:p>
          <a:endParaRPr lang="ru-RU"/>
        </a:p>
      </dgm:t>
    </dgm:pt>
    <dgm:pt modelId="{FA2563DC-BC94-4A4C-B531-52B9873E511D}" type="sibTrans" cxnId="{D03C70D8-327C-49E6-8A71-72F566AAA336}">
      <dgm:prSet/>
      <dgm:spPr/>
      <dgm:t>
        <a:bodyPr/>
        <a:lstStyle/>
        <a:p>
          <a:endParaRPr lang="ru-RU"/>
        </a:p>
      </dgm:t>
    </dgm:pt>
    <dgm:pt modelId="{257F37EB-D948-403C-B7B8-59AA8384DD73}">
      <dgm:prSet phldrT="[Текст]"/>
      <dgm:spPr/>
      <dgm:t>
        <a:bodyPr/>
        <a:lstStyle/>
        <a:p>
          <a:r>
            <a:rPr lang="ru-RU" dirty="0" smtClean="0"/>
            <a:t>контакт</a:t>
          </a:r>
          <a:endParaRPr lang="ru-RU" dirty="0"/>
        </a:p>
      </dgm:t>
    </dgm:pt>
    <dgm:pt modelId="{C0D888B3-B8EF-4594-A4A9-0A794A5C8F3B}" type="parTrans" cxnId="{C89ABA23-F797-4D07-8815-F8CC3618DE87}">
      <dgm:prSet/>
      <dgm:spPr/>
      <dgm:t>
        <a:bodyPr/>
        <a:lstStyle/>
        <a:p>
          <a:endParaRPr lang="ru-RU"/>
        </a:p>
      </dgm:t>
    </dgm:pt>
    <dgm:pt modelId="{37AB0E38-AAE8-4B80-B59E-C457E8C2DC3A}" type="sibTrans" cxnId="{C89ABA23-F797-4D07-8815-F8CC3618DE87}">
      <dgm:prSet/>
      <dgm:spPr/>
      <dgm:t>
        <a:bodyPr/>
        <a:lstStyle/>
        <a:p>
          <a:endParaRPr lang="ru-RU"/>
        </a:p>
      </dgm:t>
    </dgm:pt>
    <dgm:pt modelId="{1770282C-8AC9-479F-BD95-BBC7ABC3A92F}">
      <dgm:prSet phldrT="[Текст]"/>
      <dgm:spPr/>
      <dgm:t>
        <a:bodyPr/>
        <a:lstStyle/>
        <a:p>
          <a:r>
            <a:rPr lang="ru-RU" dirty="0" smtClean="0"/>
            <a:t>взаимопомощь</a:t>
          </a:r>
          <a:endParaRPr lang="ru-RU" dirty="0"/>
        </a:p>
      </dgm:t>
    </dgm:pt>
    <dgm:pt modelId="{29F29228-0D47-4AD5-BFDF-ABE11A7E4340}" type="parTrans" cxnId="{E0304B0F-C60C-496D-A7DD-C5C923767E43}">
      <dgm:prSet/>
      <dgm:spPr/>
      <dgm:t>
        <a:bodyPr/>
        <a:lstStyle/>
        <a:p>
          <a:endParaRPr lang="ru-RU"/>
        </a:p>
      </dgm:t>
    </dgm:pt>
    <dgm:pt modelId="{A192D727-2746-4FD7-BE5F-F4AD1E10516E}" type="sibTrans" cxnId="{E0304B0F-C60C-496D-A7DD-C5C923767E43}">
      <dgm:prSet/>
      <dgm:spPr/>
      <dgm:t>
        <a:bodyPr/>
        <a:lstStyle/>
        <a:p>
          <a:endParaRPr lang="ru-RU"/>
        </a:p>
      </dgm:t>
    </dgm:pt>
    <dgm:pt modelId="{116A7CD2-0463-49D5-A710-754EB57271DE}">
      <dgm:prSet phldrT="[Текст]"/>
      <dgm:spPr/>
      <dgm:t>
        <a:bodyPr/>
        <a:lstStyle/>
        <a:p>
          <a:r>
            <a:rPr lang="ru-RU" dirty="0" smtClean="0"/>
            <a:t>общение</a:t>
          </a:r>
          <a:endParaRPr lang="ru-RU" dirty="0"/>
        </a:p>
      </dgm:t>
    </dgm:pt>
    <dgm:pt modelId="{328A1182-3156-40DB-A42B-C7BA9B99392E}" type="parTrans" cxnId="{F4EB087B-DEFF-4088-A4B8-5A8E3397BB3C}">
      <dgm:prSet/>
      <dgm:spPr/>
      <dgm:t>
        <a:bodyPr/>
        <a:lstStyle/>
        <a:p>
          <a:endParaRPr lang="ru-RU"/>
        </a:p>
      </dgm:t>
    </dgm:pt>
    <dgm:pt modelId="{B01A0856-BBB8-4124-A51D-EAD82054224C}" type="sibTrans" cxnId="{F4EB087B-DEFF-4088-A4B8-5A8E3397BB3C}">
      <dgm:prSet/>
      <dgm:spPr/>
      <dgm:t>
        <a:bodyPr/>
        <a:lstStyle/>
        <a:p>
          <a:endParaRPr lang="ru-RU"/>
        </a:p>
      </dgm:t>
    </dgm:pt>
    <dgm:pt modelId="{22183DFE-50A7-4B4F-9ED3-4672D2022249}">
      <dgm:prSet phldrT="[Текст]"/>
      <dgm:spPr/>
      <dgm:t>
        <a:bodyPr/>
        <a:lstStyle/>
        <a:p>
          <a:r>
            <a:rPr lang="ru-RU" dirty="0" smtClean="0"/>
            <a:t>коммуникация</a:t>
          </a:r>
          <a:endParaRPr lang="ru-RU" dirty="0"/>
        </a:p>
      </dgm:t>
    </dgm:pt>
    <dgm:pt modelId="{F00DA689-E51E-4E71-9151-37953D0AACCA}" type="parTrans" cxnId="{D335E69C-6203-475A-8931-4C0662C3DA86}">
      <dgm:prSet/>
      <dgm:spPr/>
      <dgm:t>
        <a:bodyPr/>
        <a:lstStyle/>
        <a:p>
          <a:endParaRPr lang="ru-RU"/>
        </a:p>
      </dgm:t>
    </dgm:pt>
    <dgm:pt modelId="{9D3FDC43-CB90-4884-BA11-CB325E1968EE}" type="sibTrans" cxnId="{D335E69C-6203-475A-8931-4C0662C3DA86}">
      <dgm:prSet/>
      <dgm:spPr/>
      <dgm:t>
        <a:bodyPr/>
        <a:lstStyle/>
        <a:p>
          <a:endParaRPr lang="ru-RU"/>
        </a:p>
      </dgm:t>
    </dgm:pt>
    <dgm:pt modelId="{B79E49CE-0FCC-44CC-A6F4-71FA4C15419A}">
      <dgm:prSet phldrT="[Текст]"/>
      <dgm:spPr/>
      <dgm:t>
        <a:bodyPr/>
        <a:lstStyle/>
        <a:p>
          <a:r>
            <a:rPr lang="ru-RU" dirty="0" smtClean="0"/>
            <a:t>коллективизм</a:t>
          </a:r>
          <a:endParaRPr lang="ru-RU" dirty="0"/>
        </a:p>
      </dgm:t>
    </dgm:pt>
    <dgm:pt modelId="{14E5EB14-FC29-4DF8-8180-7418339C0605}" type="sibTrans" cxnId="{65F83AFE-7EB3-47E1-B8F9-5DB4860957AF}">
      <dgm:prSet/>
      <dgm:spPr/>
      <dgm:t>
        <a:bodyPr/>
        <a:lstStyle/>
        <a:p>
          <a:endParaRPr lang="ru-RU"/>
        </a:p>
      </dgm:t>
    </dgm:pt>
    <dgm:pt modelId="{1D1E2CA0-8F44-4F0C-BF7D-93DA8590EA51}" type="parTrans" cxnId="{65F83AFE-7EB3-47E1-B8F9-5DB4860957AF}">
      <dgm:prSet/>
      <dgm:spPr/>
      <dgm:t>
        <a:bodyPr/>
        <a:lstStyle/>
        <a:p>
          <a:endParaRPr lang="ru-RU"/>
        </a:p>
      </dgm:t>
    </dgm:pt>
    <dgm:pt modelId="{00706FB6-7A72-464B-863E-8207E95FC9AF}" type="pres">
      <dgm:prSet presAssocID="{30A2478E-5EA1-42D3-AE93-B3FD7CAE1CB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6B5E67-8D27-42FF-A15B-D910C03CA2F8}" type="pres">
      <dgm:prSet presAssocID="{7F59179B-1A67-42DD-989D-860B6974EC44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89D22B-A658-440F-8642-0CD2A2593387}" type="pres">
      <dgm:prSet presAssocID="{AB154EDE-7A80-421C-BCEE-B69795FC25F4}" presName="sibTrans" presStyleCnt="0"/>
      <dgm:spPr/>
    </dgm:pt>
    <dgm:pt modelId="{EBF34103-D621-404D-8EA7-48E402B5AC1A}" type="pres">
      <dgm:prSet presAssocID="{86040940-D4A0-47D1-A77A-B718FF9F3126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CFB66E-4535-425F-9ECA-D0BA0DE3F576}" type="pres">
      <dgm:prSet presAssocID="{56A303DD-7F4F-419C-B723-CE3AFFCA1AE4}" presName="sibTrans" presStyleCnt="0"/>
      <dgm:spPr/>
    </dgm:pt>
    <dgm:pt modelId="{07409C3C-21EA-4239-AD0C-82A3CCC9A95D}" type="pres">
      <dgm:prSet presAssocID="{D860AEE9-6598-44E7-A38A-53DE1A301048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3D6E6E-0790-4911-AE8B-7FCFE82F81B3}" type="pres">
      <dgm:prSet presAssocID="{1BD222FB-1996-4BEE-89CA-E124FBA365AA}" presName="sibTrans" presStyleCnt="0"/>
      <dgm:spPr/>
    </dgm:pt>
    <dgm:pt modelId="{5BA2AE7B-05A2-49C2-B291-6FDEC9F217CA}" type="pres">
      <dgm:prSet presAssocID="{AE056FBD-EB30-40D1-AD50-60D1E54398D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4AC1E4-2A9D-4642-9D3A-7151AECE6601}" type="pres">
      <dgm:prSet presAssocID="{FA2563DC-BC94-4A4C-B531-52B9873E511D}" presName="sibTrans" presStyleCnt="0"/>
      <dgm:spPr/>
    </dgm:pt>
    <dgm:pt modelId="{F6E05EEA-6D75-4BC6-AD57-BE6428AEEC26}" type="pres">
      <dgm:prSet presAssocID="{257F37EB-D948-403C-B7B8-59AA8384DD73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1AB4C9-1B43-47E1-B5CF-5608BD1A4B09}" type="pres">
      <dgm:prSet presAssocID="{37AB0E38-AAE8-4B80-B59E-C457E8C2DC3A}" presName="sibTrans" presStyleCnt="0"/>
      <dgm:spPr/>
    </dgm:pt>
    <dgm:pt modelId="{F91D5F6A-B465-46CC-A437-8E845AE24C2C}" type="pres">
      <dgm:prSet presAssocID="{1770282C-8AC9-479F-BD95-BBC7ABC3A92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FCD2C4-349B-45BD-B512-3793DB2A968C}" type="pres">
      <dgm:prSet presAssocID="{A192D727-2746-4FD7-BE5F-F4AD1E10516E}" presName="sibTrans" presStyleCnt="0"/>
      <dgm:spPr/>
    </dgm:pt>
    <dgm:pt modelId="{CFBB5822-7680-415B-9832-47EE7D9EF15F}" type="pres">
      <dgm:prSet presAssocID="{116A7CD2-0463-49D5-A710-754EB57271D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9D3829-21C0-4711-B1B8-25667AA9B17F}" type="pres">
      <dgm:prSet presAssocID="{B01A0856-BBB8-4124-A51D-EAD82054224C}" presName="sibTrans" presStyleCnt="0"/>
      <dgm:spPr/>
    </dgm:pt>
    <dgm:pt modelId="{411A9175-201B-4A10-8D02-12E4FBC802BA}" type="pres">
      <dgm:prSet presAssocID="{22183DFE-50A7-4B4F-9ED3-4672D2022249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895902-8F24-45D7-BC38-3911808200C7}" type="pres">
      <dgm:prSet presAssocID="{9D3FDC43-CB90-4884-BA11-CB325E1968EE}" presName="sibTrans" presStyleCnt="0"/>
      <dgm:spPr/>
    </dgm:pt>
    <dgm:pt modelId="{C3D96817-41C9-4DDF-AD55-DB0A036F4EA0}" type="pres">
      <dgm:prSet presAssocID="{B79E49CE-0FCC-44CC-A6F4-71FA4C15419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3C70D8-327C-49E6-8A71-72F566AAA336}" srcId="{30A2478E-5EA1-42D3-AE93-B3FD7CAE1CB6}" destId="{AE056FBD-EB30-40D1-AD50-60D1E54398D9}" srcOrd="3" destOrd="0" parTransId="{F24FA4F8-3CFA-4C1E-B01B-2C55CE2F1FA4}" sibTransId="{FA2563DC-BC94-4A4C-B531-52B9873E511D}"/>
    <dgm:cxn modelId="{3AA227EF-BF85-4EC7-B6C0-67473954FE50}" type="presOf" srcId="{1770282C-8AC9-479F-BD95-BBC7ABC3A92F}" destId="{F91D5F6A-B465-46CC-A437-8E845AE24C2C}" srcOrd="0" destOrd="0" presId="urn:microsoft.com/office/officeart/2005/8/layout/default"/>
    <dgm:cxn modelId="{E0304B0F-C60C-496D-A7DD-C5C923767E43}" srcId="{30A2478E-5EA1-42D3-AE93-B3FD7CAE1CB6}" destId="{1770282C-8AC9-479F-BD95-BBC7ABC3A92F}" srcOrd="5" destOrd="0" parTransId="{29F29228-0D47-4AD5-BFDF-ABE11A7E4340}" sibTransId="{A192D727-2746-4FD7-BE5F-F4AD1E10516E}"/>
    <dgm:cxn modelId="{D7F41BE9-8927-4BE0-8FEC-1B1B6ECEB512}" type="presOf" srcId="{22183DFE-50A7-4B4F-9ED3-4672D2022249}" destId="{411A9175-201B-4A10-8D02-12E4FBC802BA}" srcOrd="0" destOrd="0" presId="urn:microsoft.com/office/officeart/2005/8/layout/default"/>
    <dgm:cxn modelId="{3CC28091-AF93-4273-A803-EA2C178A98CA}" type="presOf" srcId="{D860AEE9-6598-44E7-A38A-53DE1A301048}" destId="{07409C3C-21EA-4239-AD0C-82A3CCC9A95D}" srcOrd="0" destOrd="0" presId="urn:microsoft.com/office/officeart/2005/8/layout/default"/>
    <dgm:cxn modelId="{F4EB087B-DEFF-4088-A4B8-5A8E3397BB3C}" srcId="{30A2478E-5EA1-42D3-AE93-B3FD7CAE1CB6}" destId="{116A7CD2-0463-49D5-A710-754EB57271DE}" srcOrd="6" destOrd="0" parTransId="{328A1182-3156-40DB-A42B-C7BA9B99392E}" sibTransId="{B01A0856-BBB8-4124-A51D-EAD82054224C}"/>
    <dgm:cxn modelId="{76507597-7749-411E-97A5-E6FA0AA892C2}" type="presOf" srcId="{257F37EB-D948-403C-B7B8-59AA8384DD73}" destId="{F6E05EEA-6D75-4BC6-AD57-BE6428AEEC26}" srcOrd="0" destOrd="0" presId="urn:microsoft.com/office/officeart/2005/8/layout/default"/>
    <dgm:cxn modelId="{915432EC-3103-494E-B2DE-CB5756BB455E}" type="presOf" srcId="{86040940-D4A0-47D1-A77A-B718FF9F3126}" destId="{EBF34103-D621-404D-8EA7-48E402B5AC1A}" srcOrd="0" destOrd="0" presId="urn:microsoft.com/office/officeart/2005/8/layout/default"/>
    <dgm:cxn modelId="{3E89F723-5929-4275-A39F-3E05532F5FF0}" srcId="{30A2478E-5EA1-42D3-AE93-B3FD7CAE1CB6}" destId="{7F59179B-1A67-42DD-989D-860B6974EC44}" srcOrd="0" destOrd="0" parTransId="{685E1858-50BD-4EF3-8A17-8288A5B3AB4C}" sibTransId="{AB154EDE-7A80-421C-BCEE-B69795FC25F4}"/>
    <dgm:cxn modelId="{1C1D016A-0925-4528-82AB-94FC67519B45}" srcId="{30A2478E-5EA1-42D3-AE93-B3FD7CAE1CB6}" destId="{D860AEE9-6598-44E7-A38A-53DE1A301048}" srcOrd="2" destOrd="0" parTransId="{30F40091-7AC1-4C8A-A27E-C7F2F9FDACC2}" sibTransId="{1BD222FB-1996-4BEE-89CA-E124FBA365AA}"/>
    <dgm:cxn modelId="{3DF8FC0F-1606-4AC2-8F4D-A4C1E2E13CB3}" type="presOf" srcId="{B79E49CE-0FCC-44CC-A6F4-71FA4C15419A}" destId="{C3D96817-41C9-4DDF-AD55-DB0A036F4EA0}" srcOrd="0" destOrd="0" presId="urn:microsoft.com/office/officeart/2005/8/layout/default"/>
    <dgm:cxn modelId="{D335E69C-6203-475A-8931-4C0662C3DA86}" srcId="{30A2478E-5EA1-42D3-AE93-B3FD7CAE1CB6}" destId="{22183DFE-50A7-4B4F-9ED3-4672D2022249}" srcOrd="7" destOrd="0" parTransId="{F00DA689-E51E-4E71-9151-37953D0AACCA}" sibTransId="{9D3FDC43-CB90-4884-BA11-CB325E1968EE}"/>
    <dgm:cxn modelId="{65F83AFE-7EB3-47E1-B8F9-5DB4860957AF}" srcId="{30A2478E-5EA1-42D3-AE93-B3FD7CAE1CB6}" destId="{B79E49CE-0FCC-44CC-A6F4-71FA4C15419A}" srcOrd="8" destOrd="0" parTransId="{1D1E2CA0-8F44-4F0C-BF7D-93DA8590EA51}" sibTransId="{14E5EB14-FC29-4DF8-8180-7418339C0605}"/>
    <dgm:cxn modelId="{51EEDFAB-F753-4D83-AE39-AF8C630F3FB8}" type="presOf" srcId="{7F59179B-1A67-42DD-989D-860B6974EC44}" destId="{806B5E67-8D27-42FF-A15B-D910C03CA2F8}" srcOrd="0" destOrd="0" presId="urn:microsoft.com/office/officeart/2005/8/layout/default"/>
    <dgm:cxn modelId="{EE5651B3-5EBF-4739-979D-7EB021604E95}" type="presOf" srcId="{30A2478E-5EA1-42D3-AE93-B3FD7CAE1CB6}" destId="{00706FB6-7A72-464B-863E-8207E95FC9AF}" srcOrd="0" destOrd="0" presId="urn:microsoft.com/office/officeart/2005/8/layout/default"/>
    <dgm:cxn modelId="{AC9D2AE0-30DE-41B6-802B-1B6B8E78FE48}" srcId="{30A2478E-5EA1-42D3-AE93-B3FD7CAE1CB6}" destId="{86040940-D4A0-47D1-A77A-B718FF9F3126}" srcOrd="1" destOrd="0" parTransId="{43DD9F6E-5FD3-49A9-A141-E4C45BCDEEE0}" sibTransId="{56A303DD-7F4F-419C-B723-CE3AFFCA1AE4}"/>
    <dgm:cxn modelId="{F35EB8C5-B028-4844-86D9-E0E41FE91708}" type="presOf" srcId="{116A7CD2-0463-49D5-A710-754EB57271DE}" destId="{CFBB5822-7680-415B-9832-47EE7D9EF15F}" srcOrd="0" destOrd="0" presId="urn:microsoft.com/office/officeart/2005/8/layout/default"/>
    <dgm:cxn modelId="{183C506A-DD7A-4C16-984E-60949BB7B25B}" type="presOf" srcId="{AE056FBD-EB30-40D1-AD50-60D1E54398D9}" destId="{5BA2AE7B-05A2-49C2-B291-6FDEC9F217CA}" srcOrd="0" destOrd="0" presId="urn:microsoft.com/office/officeart/2005/8/layout/default"/>
    <dgm:cxn modelId="{C89ABA23-F797-4D07-8815-F8CC3618DE87}" srcId="{30A2478E-5EA1-42D3-AE93-B3FD7CAE1CB6}" destId="{257F37EB-D948-403C-B7B8-59AA8384DD73}" srcOrd="4" destOrd="0" parTransId="{C0D888B3-B8EF-4594-A4A9-0A794A5C8F3B}" sibTransId="{37AB0E38-AAE8-4B80-B59E-C457E8C2DC3A}"/>
    <dgm:cxn modelId="{FFD3DA7E-F4D0-4ABE-BB09-96178F9054D6}" type="presParOf" srcId="{00706FB6-7A72-464B-863E-8207E95FC9AF}" destId="{806B5E67-8D27-42FF-A15B-D910C03CA2F8}" srcOrd="0" destOrd="0" presId="urn:microsoft.com/office/officeart/2005/8/layout/default"/>
    <dgm:cxn modelId="{4AAEAC75-A43E-45F1-8A81-0B85E942A680}" type="presParOf" srcId="{00706FB6-7A72-464B-863E-8207E95FC9AF}" destId="{5A89D22B-A658-440F-8642-0CD2A2593387}" srcOrd="1" destOrd="0" presId="urn:microsoft.com/office/officeart/2005/8/layout/default"/>
    <dgm:cxn modelId="{4B043D09-2D90-499E-ACEF-8A80FFCCAFFD}" type="presParOf" srcId="{00706FB6-7A72-464B-863E-8207E95FC9AF}" destId="{EBF34103-D621-404D-8EA7-48E402B5AC1A}" srcOrd="2" destOrd="0" presId="urn:microsoft.com/office/officeart/2005/8/layout/default"/>
    <dgm:cxn modelId="{DF17D0D8-D1FF-4083-86F4-CE61E154DC13}" type="presParOf" srcId="{00706FB6-7A72-464B-863E-8207E95FC9AF}" destId="{7FCFB66E-4535-425F-9ECA-D0BA0DE3F576}" srcOrd="3" destOrd="0" presId="urn:microsoft.com/office/officeart/2005/8/layout/default"/>
    <dgm:cxn modelId="{9B7E97E1-797B-4D6A-8975-8DE41F71A736}" type="presParOf" srcId="{00706FB6-7A72-464B-863E-8207E95FC9AF}" destId="{07409C3C-21EA-4239-AD0C-82A3CCC9A95D}" srcOrd="4" destOrd="0" presId="urn:microsoft.com/office/officeart/2005/8/layout/default"/>
    <dgm:cxn modelId="{9312DE0D-3D54-456F-BAB8-0DEB02DA6ED4}" type="presParOf" srcId="{00706FB6-7A72-464B-863E-8207E95FC9AF}" destId="{763D6E6E-0790-4911-AE8B-7FCFE82F81B3}" srcOrd="5" destOrd="0" presId="urn:microsoft.com/office/officeart/2005/8/layout/default"/>
    <dgm:cxn modelId="{4061E304-AEC6-4FBD-9AD1-B1E7B4128841}" type="presParOf" srcId="{00706FB6-7A72-464B-863E-8207E95FC9AF}" destId="{5BA2AE7B-05A2-49C2-B291-6FDEC9F217CA}" srcOrd="6" destOrd="0" presId="urn:microsoft.com/office/officeart/2005/8/layout/default"/>
    <dgm:cxn modelId="{B6469202-749E-4BC9-BBBB-60140D4DBC87}" type="presParOf" srcId="{00706FB6-7A72-464B-863E-8207E95FC9AF}" destId="{B34AC1E4-2A9D-4642-9D3A-7151AECE6601}" srcOrd="7" destOrd="0" presId="urn:microsoft.com/office/officeart/2005/8/layout/default"/>
    <dgm:cxn modelId="{16F8C296-0A32-43B7-B39F-44F5D8D56A94}" type="presParOf" srcId="{00706FB6-7A72-464B-863E-8207E95FC9AF}" destId="{F6E05EEA-6D75-4BC6-AD57-BE6428AEEC26}" srcOrd="8" destOrd="0" presId="urn:microsoft.com/office/officeart/2005/8/layout/default"/>
    <dgm:cxn modelId="{3B77002B-F503-4B37-ABBC-4457A969789F}" type="presParOf" srcId="{00706FB6-7A72-464B-863E-8207E95FC9AF}" destId="{CF1AB4C9-1B43-47E1-B5CF-5608BD1A4B09}" srcOrd="9" destOrd="0" presId="urn:microsoft.com/office/officeart/2005/8/layout/default"/>
    <dgm:cxn modelId="{AF6BC443-1032-4755-95A2-04DD8C5B9C2E}" type="presParOf" srcId="{00706FB6-7A72-464B-863E-8207E95FC9AF}" destId="{F91D5F6A-B465-46CC-A437-8E845AE24C2C}" srcOrd="10" destOrd="0" presId="urn:microsoft.com/office/officeart/2005/8/layout/default"/>
    <dgm:cxn modelId="{7B08937A-B825-4FC1-B388-421CD9E849AF}" type="presParOf" srcId="{00706FB6-7A72-464B-863E-8207E95FC9AF}" destId="{B6FCD2C4-349B-45BD-B512-3793DB2A968C}" srcOrd="11" destOrd="0" presId="urn:microsoft.com/office/officeart/2005/8/layout/default"/>
    <dgm:cxn modelId="{C024F4A1-78D6-474B-BA66-C020F3E3622F}" type="presParOf" srcId="{00706FB6-7A72-464B-863E-8207E95FC9AF}" destId="{CFBB5822-7680-415B-9832-47EE7D9EF15F}" srcOrd="12" destOrd="0" presId="urn:microsoft.com/office/officeart/2005/8/layout/default"/>
    <dgm:cxn modelId="{0027B226-E737-4E45-AECA-8E551B8B5A28}" type="presParOf" srcId="{00706FB6-7A72-464B-863E-8207E95FC9AF}" destId="{659D3829-21C0-4711-B1B8-25667AA9B17F}" srcOrd="13" destOrd="0" presId="urn:microsoft.com/office/officeart/2005/8/layout/default"/>
    <dgm:cxn modelId="{E52A41B8-DD72-4632-8781-7379E1AC6C54}" type="presParOf" srcId="{00706FB6-7A72-464B-863E-8207E95FC9AF}" destId="{411A9175-201B-4A10-8D02-12E4FBC802BA}" srcOrd="14" destOrd="0" presId="urn:microsoft.com/office/officeart/2005/8/layout/default"/>
    <dgm:cxn modelId="{BEA86F2F-BD55-461F-BCF0-7583CFC57A51}" type="presParOf" srcId="{00706FB6-7A72-464B-863E-8207E95FC9AF}" destId="{23895902-8F24-45D7-BC38-3911808200C7}" srcOrd="15" destOrd="0" presId="urn:microsoft.com/office/officeart/2005/8/layout/default"/>
    <dgm:cxn modelId="{F81AB9A6-47FD-49CA-A982-B81F13C10918}" type="presParOf" srcId="{00706FB6-7A72-464B-863E-8207E95FC9AF}" destId="{C3D96817-41C9-4DDF-AD55-DB0A036F4EA0}" srcOrd="16" destOrd="0" presId="urn:microsoft.com/office/officeart/2005/8/layout/defaul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AB9DEC-33EE-42AB-BE7D-9BA5D9C2993B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645CE29-A744-4B2C-A95D-C0371B9F760C}">
      <dgm:prSet phldrT="[Текст]" phldr="1"/>
      <dgm:spPr/>
      <dgm:t>
        <a:bodyPr/>
        <a:lstStyle/>
        <a:p>
          <a:endParaRPr lang="ru-RU" dirty="0"/>
        </a:p>
      </dgm:t>
    </dgm:pt>
    <dgm:pt modelId="{8F7CFE38-2F63-4899-A5B9-20F88391F718}" type="parTrans" cxnId="{7CE45A87-76BB-42C8-943A-3E04FE47CA32}">
      <dgm:prSet/>
      <dgm:spPr/>
      <dgm:t>
        <a:bodyPr/>
        <a:lstStyle/>
        <a:p>
          <a:endParaRPr lang="ru-RU"/>
        </a:p>
      </dgm:t>
    </dgm:pt>
    <dgm:pt modelId="{20FA03E1-8FFF-47A6-821C-61408A015895}" type="sibTrans" cxnId="{7CE45A87-76BB-42C8-943A-3E04FE47CA32}">
      <dgm:prSet/>
      <dgm:spPr/>
      <dgm:t>
        <a:bodyPr/>
        <a:lstStyle/>
        <a:p>
          <a:endParaRPr lang="ru-RU"/>
        </a:p>
      </dgm:t>
    </dgm:pt>
    <dgm:pt modelId="{CE027404-7057-44C8-8D70-60A8F5FDEE9F}">
      <dgm:prSet phldrT="[Текст]" custT="1"/>
      <dgm:spPr/>
      <dgm:t>
        <a:bodyPr/>
        <a:lstStyle/>
        <a:p>
          <a:r>
            <a:rPr lang="ru-RU" altLang="ru-RU" sz="2000" i="1" dirty="0" smtClean="0">
              <a:solidFill>
                <a:srgbClr val="0000FF"/>
              </a:solidFill>
            </a:rPr>
            <a:t>совместная деятельность нескольких участников ради достижения одной конечной цели, к реализации которой каждый стремится наиболее удобным для себя способом, считаясь с интересами партнера;</a:t>
          </a:r>
          <a:r>
            <a:rPr lang="ru-RU" altLang="ru-RU" sz="2000" dirty="0" smtClean="0">
              <a:solidFill>
                <a:srgbClr val="0000FF"/>
              </a:solidFill>
            </a:rPr>
            <a:t> </a:t>
          </a:r>
          <a:endParaRPr lang="ru-RU" sz="2000" dirty="0">
            <a:solidFill>
              <a:srgbClr val="0000FF"/>
            </a:solidFill>
          </a:endParaRPr>
        </a:p>
      </dgm:t>
    </dgm:pt>
    <dgm:pt modelId="{A2129243-00F6-4EB5-B7D6-A462575FD51A}" type="parTrans" cxnId="{A249E1A6-88C4-4225-BBA2-749D68C741AE}">
      <dgm:prSet/>
      <dgm:spPr/>
      <dgm:t>
        <a:bodyPr/>
        <a:lstStyle/>
        <a:p>
          <a:endParaRPr lang="ru-RU"/>
        </a:p>
      </dgm:t>
    </dgm:pt>
    <dgm:pt modelId="{E496FCE5-5EB3-466E-8132-9996A26A99A4}" type="sibTrans" cxnId="{A249E1A6-88C4-4225-BBA2-749D68C741AE}">
      <dgm:prSet/>
      <dgm:spPr/>
      <dgm:t>
        <a:bodyPr/>
        <a:lstStyle/>
        <a:p>
          <a:endParaRPr lang="ru-RU"/>
        </a:p>
      </dgm:t>
    </dgm:pt>
    <dgm:pt modelId="{0301C68B-C6D3-4FEA-B95D-334BDDA51295}">
      <dgm:prSet phldrT="[Текст]" phldr="1"/>
      <dgm:spPr/>
      <dgm:t>
        <a:bodyPr/>
        <a:lstStyle/>
        <a:p>
          <a:endParaRPr lang="ru-RU" dirty="0"/>
        </a:p>
      </dgm:t>
    </dgm:pt>
    <dgm:pt modelId="{3D91B6CB-98F6-45B9-8C3A-D3E522A3A167}" type="parTrans" cxnId="{867E5831-DC7C-4686-8870-39E59FD5E840}">
      <dgm:prSet/>
      <dgm:spPr/>
      <dgm:t>
        <a:bodyPr/>
        <a:lstStyle/>
        <a:p>
          <a:endParaRPr lang="ru-RU"/>
        </a:p>
      </dgm:t>
    </dgm:pt>
    <dgm:pt modelId="{6B80266C-3DF2-41B7-BE40-4D0F5A3463D4}" type="sibTrans" cxnId="{867E5831-DC7C-4686-8870-39E59FD5E840}">
      <dgm:prSet/>
      <dgm:spPr/>
      <dgm:t>
        <a:bodyPr/>
        <a:lstStyle/>
        <a:p>
          <a:endParaRPr lang="ru-RU"/>
        </a:p>
      </dgm:t>
    </dgm:pt>
    <dgm:pt modelId="{9371A87C-0C9D-4EE4-AEF8-3B2CF242B042}">
      <dgm:prSet phldrT="[Текст]" phldr="1"/>
      <dgm:spPr/>
      <dgm:t>
        <a:bodyPr/>
        <a:lstStyle/>
        <a:p>
          <a:endParaRPr lang="ru-RU" dirty="0"/>
        </a:p>
      </dgm:t>
    </dgm:pt>
    <dgm:pt modelId="{A54358D9-4505-473B-9017-7D3CE4263396}" type="parTrans" cxnId="{01DA8125-E763-4CD5-A50A-D741C1B6CF57}">
      <dgm:prSet/>
      <dgm:spPr/>
      <dgm:t>
        <a:bodyPr/>
        <a:lstStyle/>
        <a:p>
          <a:endParaRPr lang="ru-RU"/>
        </a:p>
      </dgm:t>
    </dgm:pt>
    <dgm:pt modelId="{04B4098A-874C-4F05-9C2B-756130C1B40C}" type="sibTrans" cxnId="{01DA8125-E763-4CD5-A50A-D741C1B6CF57}">
      <dgm:prSet/>
      <dgm:spPr/>
      <dgm:t>
        <a:bodyPr/>
        <a:lstStyle/>
        <a:p>
          <a:endParaRPr lang="ru-RU"/>
        </a:p>
      </dgm:t>
    </dgm:pt>
    <dgm:pt modelId="{E3AE7541-2BA1-4D32-8797-13E4780E6971}">
      <dgm:prSet/>
      <dgm:spPr/>
      <dgm:t>
        <a:bodyPr/>
        <a:lstStyle/>
        <a:p>
          <a:r>
            <a:rPr lang="ru-RU" altLang="ru-RU" i="1" dirty="0" smtClean="0">
              <a:solidFill>
                <a:srgbClr val="C00000"/>
              </a:solidFill>
            </a:rPr>
            <a:t>это такое взаимодействие, при котором дети содействуют удовлетворению интересов друг друга, соблюдая примерный паритет;</a:t>
          </a:r>
          <a:endParaRPr lang="ru-RU" dirty="0">
            <a:solidFill>
              <a:srgbClr val="C00000"/>
            </a:solidFill>
          </a:endParaRPr>
        </a:p>
      </dgm:t>
    </dgm:pt>
    <dgm:pt modelId="{B1CA4464-F248-4F74-A496-BADB6B874D32}" type="parTrans" cxnId="{20E31C93-B026-4B75-BE7F-0E799AD1D3DE}">
      <dgm:prSet/>
      <dgm:spPr/>
      <dgm:t>
        <a:bodyPr/>
        <a:lstStyle/>
        <a:p>
          <a:endParaRPr lang="ru-RU"/>
        </a:p>
      </dgm:t>
    </dgm:pt>
    <dgm:pt modelId="{5E513291-6718-4328-91FD-6EBB3A437CF5}" type="sibTrans" cxnId="{20E31C93-B026-4B75-BE7F-0E799AD1D3DE}">
      <dgm:prSet/>
      <dgm:spPr/>
      <dgm:t>
        <a:bodyPr/>
        <a:lstStyle/>
        <a:p>
          <a:endParaRPr lang="ru-RU"/>
        </a:p>
      </dgm:t>
    </dgm:pt>
    <dgm:pt modelId="{A7605DB2-2F20-4670-A121-6A20997728FB}">
      <dgm:prSet/>
      <dgm:spPr/>
      <dgm:t>
        <a:bodyPr/>
        <a:lstStyle/>
        <a:p>
          <a:r>
            <a:rPr lang="ru-RU" altLang="ru-RU" i="1" dirty="0" smtClean="0">
              <a:solidFill>
                <a:srgbClr val="003300"/>
              </a:solidFill>
            </a:rPr>
            <a:t>это  взаимодействие, при котором дети заняты общим делом, согласовывают свои действия, учитывают активность партнера для достижения общего результата</a:t>
          </a:r>
          <a:r>
            <a:rPr lang="ru-RU" altLang="ru-RU" dirty="0" smtClean="0">
              <a:solidFill>
                <a:srgbClr val="003300"/>
              </a:solidFill>
            </a:rPr>
            <a:t>. </a:t>
          </a:r>
          <a:endParaRPr lang="ru-RU" dirty="0">
            <a:solidFill>
              <a:srgbClr val="003300"/>
            </a:solidFill>
          </a:endParaRPr>
        </a:p>
      </dgm:t>
    </dgm:pt>
    <dgm:pt modelId="{75C5C205-7A7F-4BA5-BA13-E37B70D800B7}" type="parTrans" cxnId="{BB753CAD-CD03-4B64-B068-3299180737D3}">
      <dgm:prSet/>
      <dgm:spPr/>
      <dgm:t>
        <a:bodyPr/>
        <a:lstStyle/>
        <a:p>
          <a:endParaRPr lang="ru-RU"/>
        </a:p>
      </dgm:t>
    </dgm:pt>
    <dgm:pt modelId="{6F3F81A4-A23A-494E-9229-AA0E36739F0F}" type="sibTrans" cxnId="{BB753CAD-CD03-4B64-B068-3299180737D3}">
      <dgm:prSet/>
      <dgm:spPr/>
      <dgm:t>
        <a:bodyPr/>
        <a:lstStyle/>
        <a:p>
          <a:endParaRPr lang="ru-RU"/>
        </a:p>
      </dgm:t>
    </dgm:pt>
    <dgm:pt modelId="{A91B838E-BD58-4FA2-98C3-141614930F2B}" type="pres">
      <dgm:prSet presAssocID="{F9AB9DEC-33EE-42AB-BE7D-9BA5D9C2993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901A72-19BC-42E2-817B-F1ADBA25CB73}" type="pres">
      <dgm:prSet presAssocID="{0645CE29-A744-4B2C-A95D-C0371B9F760C}" presName="composite" presStyleCnt="0"/>
      <dgm:spPr/>
    </dgm:pt>
    <dgm:pt modelId="{D58382DF-1A9B-4082-803B-48B2AA1CF1CA}" type="pres">
      <dgm:prSet presAssocID="{0645CE29-A744-4B2C-A95D-C0371B9F760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EC5B1-9AAB-441F-B0D9-AE71BEAABE96}" type="pres">
      <dgm:prSet presAssocID="{0645CE29-A744-4B2C-A95D-C0371B9F760C}" presName="descendantText" presStyleLbl="alignAcc1" presStyleIdx="0" presStyleCnt="3" custScaleY="1153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71BCF7-3F9C-4CD3-92EB-533DEBABC5BD}" type="pres">
      <dgm:prSet presAssocID="{20FA03E1-8FFF-47A6-821C-61408A015895}" presName="sp" presStyleCnt="0"/>
      <dgm:spPr/>
    </dgm:pt>
    <dgm:pt modelId="{3D821530-155D-4C0E-BB68-ADDD3136CB29}" type="pres">
      <dgm:prSet presAssocID="{0301C68B-C6D3-4FEA-B95D-334BDDA51295}" presName="composite" presStyleCnt="0"/>
      <dgm:spPr/>
    </dgm:pt>
    <dgm:pt modelId="{397E9FD4-D70E-472A-B4B0-FA131870E66E}" type="pres">
      <dgm:prSet presAssocID="{0301C68B-C6D3-4FEA-B95D-334BDDA5129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5D8753-36FE-4CE7-8175-5956905D6C3E}" type="pres">
      <dgm:prSet presAssocID="{0301C68B-C6D3-4FEA-B95D-334BDDA5129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E9BEDC-B8CB-4E99-B503-3FDC7EB81A39}" type="pres">
      <dgm:prSet presAssocID="{6B80266C-3DF2-41B7-BE40-4D0F5A3463D4}" presName="sp" presStyleCnt="0"/>
      <dgm:spPr/>
    </dgm:pt>
    <dgm:pt modelId="{B447F932-6203-4987-8811-9A4537469FB9}" type="pres">
      <dgm:prSet presAssocID="{9371A87C-0C9D-4EE4-AEF8-3B2CF242B042}" presName="composite" presStyleCnt="0"/>
      <dgm:spPr/>
    </dgm:pt>
    <dgm:pt modelId="{FA7EFC4D-BE01-48F0-A2AD-7E24DBDF84A5}" type="pres">
      <dgm:prSet presAssocID="{9371A87C-0C9D-4EE4-AEF8-3B2CF242B04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48E15-1245-43BA-8274-A3F0618BAE9C}" type="pres">
      <dgm:prSet presAssocID="{9371A87C-0C9D-4EE4-AEF8-3B2CF242B04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3C36DB-1B9E-43FA-80EE-DBFDB0EC2F45}" type="presOf" srcId="{F9AB9DEC-33EE-42AB-BE7D-9BA5D9C2993B}" destId="{A91B838E-BD58-4FA2-98C3-141614930F2B}" srcOrd="0" destOrd="0" presId="urn:microsoft.com/office/officeart/2005/8/layout/chevron2"/>
    <dgm:cxn modelId="{00D7D590-C954-42C4-A7AB-45541A50A877}" type="presOf" srcId="{CE027404-7057-44C8-8D70-60A8F5FDEE9F}" destId="{918EC5B1-9AAB-441F-B0D9-AE71BEAABE96}" srcOrd="0" destOrd="0" presId="urn:microsoft.com/office/officeart/2005/8/layout/chevron2"/>
    <dgm:cxn modelId="{867E5831-DC7C-4686-8870-39E59FD5E840}" srcId="{F9AB9DEC-33EE-42AB-BE7D-9BA5D9C2993B}" destId="{0301C68B-C6D3-4FEA-B95D-334BDDA51295}" srcOrd="1" destOrd="0" parTransId="{3D91B6CB-98F6-45B9-8C3A-D3E522A3A167}" sibTransId="{6B80266C-3DF2-41B7-BE40-4D0F5A3463D4}"/>
    <dgm:cxn modelId="{A249E1A6-88C4-4225-BBA2-749D68C741AE}" srcId="{0645CE29-A744-4B2C-A95D-C0371B9F760C}" destId="{CE027404-7057-44C8-8D70-60A8F5FDEE9F}" srcOrd="0" destOrd="0" parTransId="{A2129243-00F6-4EB5-B7D6-A462575FD51A}" sibTransId="{E496FCE5-5EB3-466E-8132-9996A26A99A4}"/>
    <dgm:cxn modelId="{51E92561-8C77-43F1-9DCB-0A4DE7826B37}" type="presOf" srcId="{9371A87C-0C9D-4EE4-AEF8-3B2CF242B042}" destId="{FA7EFC4D-BE01-48F0-A2AD-7E24DBDF84A5}" srcOrd="0" destOrd="0" presId="urn:microsoft.com/office/officeart/2005/8/layout/chevron2"/>
    <dgm:cxn modelId="{A5242C42-2106-48BE-8814-895068658DBF}" type="presOf" srcId="{0645CE29-A744-4B2C-A95D-C0371B9F760C}" destId="{D58382DF-1A9B-4082-803B-48B2AA1CF1CA}" srcOrd="0" destOrd="0" presId="urn:microsoft.com/office/officeart/2005/8/layout/chevron2"/>
    <dgm:cxn modelId="{7CE45A87-76BB-42C8-943A-3E04FE47CA32}" srcId="{F9AB9DEC-33EE-42AB-BE7D-9BA5D9C2993B}" destId="{0645CE29-A744-4B2C-A95D-C0371B9F760C}" srcOrd="0" destOrd="0" parTransId="{8F7CFE38-2F63-4899-A5B9-20F88391F718}" sibTransId="{20FA03E1-8FFF-47A6-821C-61408A015895}"/>
    <dgm:cxn modelId="{20E31C93-B026-4B75-BE7F-0E799AD1D3DE}" srcId="{0301C68B-C6D3-4FEA-B95D-334BDDA51295}" destId="{E3AE7541-2BA1-4D32-8797-13E4780E6971}" srcOrd="0" destOrd="0" parTransId="{B1CA4464-F248-4F74-A496-BADB6B874D32}" sibTransId="{5E513291-6718-4328-91FD-6EBB3A437CF5}"/>
    <dgm:cxn modelId="{FADE319A-F0EC-4310-9E97-90380361343F}" type="presOf" srcId="{E3AE7541-2BA1-4D32-8797-13E4780E6971}" destId="{C75D8753-36FE-4CE7-8175-5956905D6C3E}" srcOrd="0" destOrd="0" presId="urn:microsoft.com/office/officeart/2005/8/layout/chevron2"/>
    <dgm:cxn modelId="{BB753CAD-CD03-4B64-B068-3299180737D3}" srcId="{9371A87C-0C9D-4EE4-AEF8-3B2CF242B042}" destId="{A7605DB2-2F20-4670-A121-6A20997728FB}" srcOrd="0" destOrd="0" parTransId="{75C5C205-7A7F-4BA5-BA13-E37B70D800B7}" sibTransId="{6F3F81A4-A23A-494E-9229-AA0E36739F0F}"/>
    <dgm:cxn modelId="{EF28629B-39B2-41BE-BA2D-BEC16774D8B7}" type="presOf" srcId="{0301C68B-C6D3-4FEA-B95D-334BDDA51295}" destId="{397E9FD4-D70E-472A-B4B0-FA131870E66E}" srcOrd="0" destOrd="0" presId="urn:microsoft.com/office/officeart/2005/8/layout/chevron2"/>
    <dgm:cxn modelId="{FA773E55-B1D9-465E-ACAC-798299F3552F}" type="presOf" srcId="{A7605DB2-2F20-4670-A121-6A20997728FB}" destId="{C8048E15-1245-43BA-8274-A3F0618BAE9C}" srcOrd="0" destOrd="0" presId="urn:microsoft.com/office/officeart/2005/8/layout/chevron2"/>
    <dgm:cxn modelId="{01DA8125-E763-4CD5-A50A-D741C1B6CF57}" srcId="{F9AB9DEC-33EE-42AB-BE7D-9BA5D9C2993B}" destId="{9371A87C-0C9D-4EE4-AEF8-3B2CF242B042}" srcOrd="2" destOrd="0" parTransId="{A54358D9-4505-473B-9017-7D3CE4263396}" sibTransId="{04B4098A-874C-4F05-9C2B-756130C1B40C}"/>
    <dgm:cxn modelId="{981A13AE-DE5A-402C-B451-3018F1960020}" type="presParOf" srcId="{A91B838E-BD58-4FA2-98C3-141614930F2B}" destId="{98901A72-19BC-42E2-817B-F1ADBA25CB73}" srcOrd="0" destOrd="0" presId="urn:microsoft.com/office/officeart/2005/8/layout/chevron2"/>
    <dgm:cxn modelId="{8CC0260C-DEB6-4ECD-A6AE-391F6BD38E9D}" type="presParOf" srcId="{98901A72-19BC-42E2-817B-F1ADBA25CB73}" destId="{D58382DF-1A9B-4082-803B-48B2AA1CF1CA}" srcOrd="0" destOrd="0" presId="urn:microsoft.com/office/officeart/2005/8/layout/chevron2"/>
    <dgm:cxn modelId="{DBFC48CC-4671-40DF-918E-2EBE9A364B6B}" type="presParOf" srcId="{98901A72-19BC-42E2-817B-F1ADBA25CB73}" destId="{918EC5B1-9AAB-441F-B0D9-AE71BEAABE96}" srcOrd="1" destOrd="0" presId="urn:microsoft.com/office/officeart/2005/8/layout/chevron2"/>
    <dgm:cxn modelId="{019AED28-16F7-42C1-A092-609AE8D3A94B}" type="presParOf" srcId="{A91B838E-BD58-4FA2-98C3-141614930F2B}" destId="{FE71BCF7-3F9C-4CD3-92EB-533DEBABC5BD}" srcOrd="1" destOrd="0" presId="urn:microsoft.com/office/officeart/2005/8/layout/chevron2"/>
    <dgm:cxn modelId="{0C8C63F5-A0EC-48AF-AD41-2C41B57BF3C7}" type="presParOf" srcId="{A91B838E-BD58-4FA2-98C3-141614930F2B}" destId="{3D821530-155D-4C0E-BB68-ADDD3136CB29}" srcOrd="2" destOrd="0" presId="urn:microsoft.com/office/officeart/2005/8/layout/chevron2"/>
    <dgm:cxn modelId="{FD09EC5F-AAF1-4817-BE82-E8242BBA4479}" type="presParOf" srcId="{3D821530-155D-4C0E-BB68-ADDD3136CB29}" destId="{397E9FD4-D70E-472A-B4B0-FA131870E66E}" srcOrd="0" destOrd="0" presId="urn:microsoft.com/office/officeart/2005/8/layout/chevron2"/>
    <dgm:cxn modelId="{24D573F8-C256-4772-AB44-944C31D54D49}" type="presParOf" srcId="{3D821530-155D-4C0E-BB68-ADDD3136CB29}" destId="{C75D8753-36FE-4CE7-8175-5956905D6C3E}" srcOrd="1" destOrd="0" presId="urn:microsoft.com/office/officeart/2005/8/layout/chevron2"/>
    <dgm:cxn modelId="{F73FB5C7-89C7-4291-B9E0-F268467285D2}" type="presParOf" srcId="{A91B838E-BD58-4FA2-98C3-141614930F2B}" destId="{28E9BEDC-B8CB-4E99-B503-3FDC7EB81A39}" srcOrd="3" destOrd="0" presId="urn:microsoft.com/office/officeart/2005/8/layout/chevron2"/>
    <dgm:cxn modelId="{1F962994-D60C-44BC-A947-2F78D7084903}" type="presParOf" srcId="{A91B838E-BD58-4FA2-98C3-141614930F2B}" destId="{B447F932-6203-4987-8811-9A4537469FB9}" srcOrd="4" destOrd="0" presId="urn:microsoft.com/office/officeart/2005/8/layout/chevron2"/>
    <dgm:cxn modelId="{DD4F5335-076F-4126-A437-AD203C807455}" type="presParOf" srcId="{B447F932-6203-4987-8811-9A4537469FB9}" destId="{FA7EFC4D-BE01-48F0-A2AD-7E24DBDF84A5}" srcOrd="0" destOrd="0" presId="urn:microsoft.com/office/officeart/2005/8/layout/chevron2"/>
    <dgm:cxn modelId="{3FFBC11C-CF4E-499F-9CB5-A50C5FCD0AD6}" type="presParOf" srcId="{B447F932-6203-4987-8811-9A4537469FB9}" destId="{C8048E15-1245-43BA-8274-A3F0618BAE9C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7263D0-34EB-414C-8604-98639415A5FC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12A2A5D-CBC4-4B18-B50E-D3C325E753A5}">
      <dgm:prSet custT="1"/>
      <dgm:spPr/>
      <dgm:t>
        <a:bodyPr/>
        <a:lstStyle/>
        <a:p>
          <a:pPr rtl="0"/>
          <a:r>
            <a:rPr lang="ru-RU" sz="2000" b="1" dirty="0" smtClean="0"/>
            <a:t>Дети самостоятельны и инициативны</a:t>
          </a:r>
          <a:r>
            <a:rPr lang="ru-RU" sz="1000" b="1" dirty="0" smtClean="0"/>
            <a:t>;</a:t>
          </a:r>
          <a:endParaRPr lang="ru-RU" sz="1000" dirty="0"/>
        </a:p>
      </dgm:t>
    </dgm:pt>
    <dgm:pt modelId="{69E2D3CD-815F-482D-A7B7-C0AF56732BA9}" type="parTrans" cxnId="{03607E50-AB75-4E4F-9C1E-354BB6D403EA}">
      <dgm:prSet/>
      <dgm:spPr/>
      <dgm:t>
        <a:bodyPr/>
        <a:lstStyle/>
        <a:p>
          <a:endParaRPr lang="ru-RU"/>
        </a:p>
      </dgm:t>
    </dgm:pt>
    <dgm:pt modelId="{88E91130-4E03-4FC5-A0B1-00027CAA7A3D}" type="sibTrans" cxnId="{03607E50-AB75-4E4F-9C1E-354BB6D403EA}">
      <dgm:prSet/>
      <dgm:spPr/>
      <dgm:t>
        <a:bodyPr/>
        <a:lstStyle/>
        <a:p>
          <a:endParaRPr lang="ru-RU"/>
        </a:p>
      </dgm:t>
    </dgm:pt>
    <dgm:pt modelId="{99F465C3-0B4E-4C53-B676-B4DE4235F6E8}">
      <dgm:prSet/>
      <dgm:spPr/>
      <dgm:t>
        <a:bodyPr/>
        <a:lstStyle/>
        <a:p>
          <a:pPr rtl="0"/>
          <a:r>
            <a:rPr lang="ru-RU" b="1" dirty="0" smtClean="0"/>
            <a:t>Дети сами устанавливают правила игры;</a:t>
          </a:r>
          <a:endParaRPr lang="ru-RU" dirty="0"/>
        </a:p>
      </dgm:t>
    </dgm:pt>
    <dgm:pt modelId="{56FC096F-F89D-4F04-9C67-93AB79774356}" type="parTrans" cxnId="{E14BE206-1437-4D59-A3C3-C1D222B33F9D}">
      <dgm:prSet/>
      <dgm:spPr/>
      <dgm:t>
        <a:bodyPr/>
        <a:lstStyle/>
        <a:p>
          <a:endParaRPr lang="ru-RU"/>
        </a:p>
      </dgm:t>
    </dgm:pt>
    <dgm:pt modelId="{2709AC91-D4E5-4811-9BB1-72373B1D31A1}" type="sibTrans" cxnId="{E14BE206-1437-4D59-A3C3-C1D222B33F9D}">
      <dgm:prSet/>
      <dgm:spPr/>
      <dgm:t>
        <a:bodyPr/>
        <a:lstStyle/>
        <a:p>
          <a:endParaRPr lang="ru-RU"/>
        </a:p>
      </dgm:t>
    </dgm:pt>
    <dgm:pt modelId="{06BBECCD-5F5A-4D55-B035-365EB66B9C70}">
      <dgm:prSet/>
      <dgm:spPr/>
      <dgm:t>
        <a:bodyPr/>
        <a:lstStyle/>
        <a:p>
          <a:pPr rtl="0"/>
          <a:r>
            <a:rPr lang="ru-RU" b="1" dirty="0" smtClean="0"/>
            <a:t>Дети обсуждают проблему, находят пути ее решения;</a:t>
          </a:r>
          <a:endParaRPr lang="ru-RU" dirty="0"/>
        </a:p>
      </dgm:t>
    </dgm:pt>
    <dgm:pt modelId="{C0BDF4E1-C694-4C1D-B66A-6660356851B6}" type="parTrans" cxnId="{3B22F098-2ADB-497A-AAA3-FBC4791826EC}">
      <dgm:prSet/>
      <dgm:spPr/>
      <dgm:t>
        <a:bodyPr/>
        <a:lstStyle/>
        <a:p>
          <a:endParaRPr lang="ru-RU"/>
        </a:p>
      </dgm:t>
    </dgm:pt>
    <dgm:pt modelId="{2D294796-4A67-4A4B-B529-077184550A8B}" type="sibTrans" cxnId="{3B22F098-2ADB-497A-AAA3-FBC4791826EC}">
      <dgm:prSet/>
      <dgm:spPr/>
      <dgm:t>
        <a:bodyPr/>
        <a:lstStyle/>
        <a:p>
          <a:endParaRPr lang="ru-RU"/>
        </a:p>
      </dgm:t>
    </dgm:pt>
    <dgm:pt modelId="{36F807CB-B87F-4A76-8D0B-25558FA1E63A}">
      <dgm:prSet/>
      <dgm:spPr/>
      <dgm:t>
        <a:bodyPr/>
        <a:lstStyle/>
        <a:p>
          <a:pPr rtl="0"/>
          <a:r>
            <a:rPr lang="ru-RU" b="1" dirty="0" smtClean="0"/>
            <a:t>Дети договариваются, общаются. </a:t>
          </a:r>
          <a:endParaRPr lang="ru-RU" dirty="0"/>
        </a:p>
      </dgm:t>
    </dgm:pt>
    <dgm:pt modelId="{D8064BDA-9EB8-4337-8E34-5FBF6A767DE9}" type="parTrans" cxnId="{69FF8B8C-77AA-4E7C-A2E2-13A7B3D19092}">
      <dgm:prSet/>
      <dgm:spPr/>
      <dgm:t>
        <a:bodyPr/>
        <a:lstStyle/>
        <a:p>
          <a:endParaRPr lang="ru-RU"/>
        </a:p>
      </dgm:t>
    </dgm:pt>
    <dgm:pt modelId="{5D2C294F-0A53-418D-A493-B19052EF5CD8}" type="sibTrans" cxnId="{69FF8B8C-77AA-4E7C-A2E2-13A7B3D19092}">
      <dgm:prSet/>
      <dgm:spPr/>
      <dgm:t>
        <a:bodyPr/>
        <a:lstStyle/>
        <a:p>
          <a:endParaRPr lang="ru-RU"/>
        </a:p>
      </dgm:t>
    </dgm:pt>
    <dgm:pt modelId="{19EEC197-C5BA-40B0-B19F-2E810C940EE1}" type="pres">
      <dgm:prSet presAssocID="{D27263D0-34EB-414C-8604-98639415A5F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883F1C-7C75-48F8-8E31-0E2DEF9D85B8}" type="pres">
      <dgm:prSet presAssocID="{412A2A5D-CBC4-4B18-B50E-D3C325E753A5}" presName="node" presStyleLbl="node1" presStyleIdx="0" presStyleCnt="4" custScaleX="278661" custScaleY="1032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054C28-92C0-48CB-BC68-87ECF877FFF3}" type="pres">
      <dgm:prSet presAssocID="{88E91130-4E03-4FC5-A0B1-00027CAA7A3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FDD4A465-4E6E-47E0-BDF4-0779FBF4F3B0}" type="pres">
      <dgm:prSet presAssocID="{88E91130-4E03-4FC5-A0B1-00027CAA7A3D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324C5A88-7734-406D-B66F-26E4C82B0794}" type="pres">
      <dgm:prSet presAssocID="{99F465C3-0B4E-4C53-B676-B4DE4235F6E8}" presName="node" presStyleLbl="node1" presStyleIdx="1" presStyleCnt="4" custScaleX="272550" custScaleY="93166" custRadScaleRad="134733" custRadScaleInc="-3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2B1B54-9563-495F-8654-F43A9CF2467D}" type="pres">
      <dgm:prSet presAssocID="{2709AC91-D4E5-4811-9BB1-72373B1D31A1}" presName="sibTrans" presStyleLbl="sibTrans2D1" presStyleIdx="1" presStyleCnt="4"/>
      <dgm:spPr/>
      <dgm:t>
        <a:bodyPr/>
        <a:lstStyle/>
        <a:p>
          <a:endParaRPr lang="ru-RU"/>
        </a:p>
      </dgm:t>
    </dgm:pt>
    <dgm:pt modelId="{D95D7A4F-9B22-4C3C-8215-8B3F6A46FF36}" type="pres">
      <dgm:prSet presAssocID="{2709AC91-D4E5-4811-9BB1-72373B1D31A1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8A3438C5-56CF-41E8-9118-91A1A6177C26}" type="pres">
      <dgm:prSet presAssocID="{06BBECCD-5F5A-4D55-B035-365EB66B9C70}" presName="node" presStyleLbl="node1" presStyleIdx="2" presStyleCnt="4" custScaleX="273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6629F0-3C6B-4CA6-B67D-A491127B5E10}" type="pres">
      <dgm:prSet presAssocID="{2D294796-4A67-4A4B-B529-077184550A8B}" presName="sibTrans" presStyleLbl="sibTrans2D1" presStyleIdx="2" presStyleCnt="4"/>
      <dgm:spPr/>
      <dgm:t>
        <a:bodyPr/>
        <a:lstStyle/>
        <a:p>
          <a:endParaRPr lang="ru-RU"/>
        </a:p>
      </dgm:t>
    </dgm:pt>
    <dgm:pt modelId="{675DFE88-C70E-4D48-B059-9E2FA88269A6}" type="pres">
      <dgm:prSet presAssocID="{2D294796-4A67-4A4B-B529-077184550A8B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4F55D592-8EBD-4690-8101-8C19E87B1417}" type="pres">
      <dgm:prSet presAssocID="{36F807CB-B87F-4A76-8D0B-25558FA1E63A}" presName="node" presStyleLbl="node1" presStyleIdx="3" presStyleCnt="4" custScaleX="253409" custRadScaleRad="143120" custRadScaleInc="-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C9281C-61AF-4F75-B066-8B151AC88FF0}" type="pres">
      <dgm:prSet presAssocID="{5D2C294F-0A53-418D-A493-B19052EF5CD8}" presName="sibTrans" presStyleLbl="sibTrans2D1" presStyleIdx="3" presStyleCnt="4"/>
      <dgm:spPr/>
      <dgm:t>
        <a:bodyPr/>
        <a:lstStyle/>
        <a:p>
          <a:endParaRPr lang="ru-RU"/>
        </a:p>
      </dgm:t>
    </dgm:pt>
    <dgm:pt modelId="{48CB52D6-A145-4E8F-AC8B-BEDBBA9024A8}" type="pres">
      <dgm:prSet presAssocID="{5D2C294F-0A53-418D-A493-B19052EF5CD8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03607E50-AB75-4E4F-9C1E-354BB6D403EA}" srcId="{D27263D0-34EB-414C-8604-98639415A5FC}" destId="{412A2A5D-CBC4-4B18-B50E-D3C325E753A5}" srcOrd="0" destOrd="0" parTransId="{69E2D3CD-815F-482D-A7B7-C0AF56732BA9}" sibTransId="{88E91130-4E03-4FC5-A0B1-00027CAA7A3D}"/>
    <dgm:cxn modelId="{E14BE206-1437-4D59-A3C3-C1D222B33F9D}" srcId="{D27263D0-34EB-414C-8604-98639415A5FC}" destId="{99F465C3-0B4E-4C53-B676-B4DE4235F6E8}" srcOrd="1" destOrd="0" parTransId="{56FC096F-F89D-4F04-9C67-93AB79774356}" sibTransId="{2709AC91-D4E5-4811-9BB1-72373B1D31A1}"/>
    <dgm:cxn modelId="{AFB2B6D4-C416-46E8-A8E8-AAFDA391A264}" type="presOf" srcId="{412A2A5D-CBC4-4B18-B50E-D3C325E753A5}" destId="{69883F1C-7C75-48F8-8E31-0E2DEF9D85B8}" srcOrd="0" destOrd="0" presId="urn:microsoft.com/office/officeart/2005/8/layout/cycle2"/>
    <dgm:cxn modelId="{821013E9-B207-404D-87DD-72BD6A759E83}" type="presOf" srcId="{2709AC91-D4E5-4811-9BB1-72373B1D31A1}" destId="{CB2B1B54-9563-495F-8654-F43A9CF2467D}" srcOrd="0" destOrd="0" presId="urn:microsoft.com/office/officeart/2005/8/layout/cycle2"/>
    <dgm:cxn modelId="{3B22F098-2ADB-497A-AAA3-FBC4791826EC}" srcId="{D27263D0-34EB-414C-8604-98639415A5FC}" destId="{06BBECCD-5F5A-4D55-B035-365EB66B9C70}" srcOrd="2" destOrd="0" parTransId="{C0BDF4E1-C694-4C1D-B66A-6660356851B6}" sibTransId="{2D294796-4A67-4A4B-B529-077184550A8B}"/>
    <dgm:cxn modelId="{69FF8B8C-77AA-4E7C-A2E2-13A7B3D19092}" srcId="{D27263D0-34EB-414C-8604-98639415A5FC}" destId="{36F807CB-B87F-4A76-8D0B-25558FA1E63A}" srcOrd="3" destOrd="0" parTransId="{D8064BDA-9EB8-4337-8E34-5FBF6A767DE9}" sibTransId="{5D2C294F-0A53-418D-A493-B19052EF5CD8}"/>
    <dgm:cxn modelId="{F60C82D8-15AF-4D42-B39E-6F558A53E371}" type="presOf" srcId="{2D294796-4A67-4A4B-B529-077184550A8B}" destId="{675DFE88-C70E-4D48-B059-9E2FA88269A6}" srcOrd="1" destOrd="0" presId="urn:microsoft.com/office/officeart/2005/8/layout/cycle2"/>
    <dgm:cxn modelId="{E271103F-EE0F-45FA-8160-174BC7C48EFB}" type="presOf" srcId="{5D2C294F-0A53-418D-A493-B19052EF5CD8}" destId="{48CB52D6-A145-4E8F-AC8B-BEDBBA9024A8}" srcOrd="1" destOrd="0" presId="urn:microsoft.com/office/officeart/2005/8/layout/cycle2"/>
    <dgm:cxn modelId="{587E0281-AF9E-4518-8733-8D7309346DB9}" type="presOf" srcId="{06BBECCD-5F5A-4D55-B035-365EB66B9C70}" destId="{8A3438C5-56CF-41E8-9118-91A1A6177C26}" srcOrd="0" destOrd="0" presId="urn:microsoft.com/office/officeart/2005/8/layout/cycle2"/>
    <dgm:cxn modelId="{37962085-9970-4E0E-83CF-0B3912492252}" type="presOf" srcId="{88E91130-4E03-4FC5-A0B1-00027CAA7A3D}" destId="{FDD4A465-4E6E-47E0-BDF4-0779FBF4F3B0}" srcOrd="1" destOrd="0" presId="urn:microsoft.com/office/officeart/2005/8/layout/cycle2"/>
    <dgm:cxn modelId="{97BB1CC0-FD55-409B-8E7D-EE5E4B3D24B1}" type="presOf" srcId="{99F465C3-0B4E-4C53-B676-B4DE4235F6E8}" destId="{324C5A88-7734-406D-B66F-26E4C82B0794}" srcOrd="0" destOrd="0" presId="urn:microsoft.com/office/officeart/2005/8/layout/cycle2"/>
    <dgm:cxn modelId="{E129C28D-E8A5-4BA2-99A9-36F7D7935F5E}" type="presOf" srcId="{88E91130-4E03-4FC5-A0B1-00027CAA7A3D}" destId="{21054C28-92C0-48CB-BC68-87ECF877FFF3}" srcOrd="0" destOrd="0" presId="urn:microsoft.com/office/officeart/2005/8/layout/cycle2"/>
    <dgm:cxn modelId="{DEF6C7B4-C014-406B-A3D2-1B34C296B7EB}" type="presOf" srcId="{5D2C294F-0A53-418D-A493-B19052EF5CD8}" destId="{1DC9281C-61AF-4F75-B066-8B151AC88FF0}" srcOrd="0" destOrd="0" presId="urn:microsoft.com/office/officeart/2005/8/layout/cycle2"/>
    <dgm:cxn modelId="{2FA92CB6-D560-4520-9173-0F30C6DDBA7D}" type="presOf" srcId="{2D294796-4A67-4A4B-B529-077184550A8B}" destId="{646629F0-3C6B-4CA6-B67D-A491127B5E10}" srcOrd="0" destOrd="0" presId="urn:microsoft.com/office/officeart/2005/8/layout/cycle2"/>
    <dgm:cxn modelId="{7706E4D2-DEC7-4A01-9E1B-B7D0A5149BE7}" type="presOf" srcId="{2709AC91-D4E5-4811-9BB1-72373B1D31A1}" destId="{D95D7A4F-9B22-4C3C-8215-8B3F6A46FF36}" srcOrd="1" destOrd="0" presId="urn:microsoft.com/office/officeart/2005/8/layout/cycle2"/>
    <dgm:cxn modelId="{32028D54-4F3B-4739-9B06-4E08BD0BE2B4}" type="presOf" srcId="{36F807CB-B87F-4A76-8D0B-25558FA1E63A}" destId="{4F55D592-8EBD-4690-8101-8C19E87B1417}" srcOrd="0" destOrd="0" presId="urn:microsoft.com/office/officeart/2005/8/layout/cycle2"/>
    <dgm:cxn modelId="{928CA250-2A8C-4AFD-ADA7-E7A5EBDD29FA}" type="presOf" srcId="{D27263D0-34EB-414C-8604-98639415A5FC}" destId="{19EEC197-C5BA-40B0-B19F-2E810C940EE1}" srcOrd="0" destOrd="0" presId="urn:microsoft.com/office/officeart/2005/8/layout/cycle2"/>
    <dgm:cxn modelId="{1AC5DDAF-3EEE-404D-B843-43E84BE5C28E}" type="presParOf" srcId="{19EEC197-C5BA-40B0-B19F-2E810C940EE1}" destId="{69883F1C-7C75-48F8-8E31-0E2DEF9D85B8}" srcOrd="0" destOrd="0" presId="urn:microsoft.com/office/officeart/2005/8/layout/cycle2"/>
    <dgm:cxn modelId="{BEAA986E-9A4E-4A7E-9663-61CFDB3B4C3E}" type="presParOf" srcId="{19EEC197-C5BA-40B0-B19F-2E810C940EE1}" destId="{21054C28-92C0-48CB-BC68-87ECF877FFF3}" srcOrd="1" destOrd="0" presId="urn:microsoft.com/office/officeart/2005/8/layout/cycle2"/>
    <dgm:cxn modelId="{ED2AA01A-6469-4FDF-A63A-DF556F51B5E7}" type="presParOf" srcId="{21054C28-92C0-48CB-BC68-87ECF877FFF3}" destId="{FDD4A465-4E6E-47E0-BDF4-0779FBF4F3B0}" srcOrd="0" destOrd="0" presId="urn:microsoft.com/office/officeart/2005/8/layout/cycle2"/>
    <dgm:cxn modelId="{9880AAF1-F91B-40D1-904E-C2477CF09096}" type="presParOf" srcId="{19EEC197-C5BA-40B0-B19F-2E810C940EE1}" destId="{324C5A88-7734-406D-B66F-26E4C82B0794}" srcOrd="2" destOrd="0" presId="urn:microsoft.com/office/officeart/2005/8/layout/cycle2"/>
    <dgm:cxn modelId="{E275EBCB-E300-44E0-B507-D3EAB0311885}" type="presParOf" srcId="{19EEC197-C5BA-40B0-B19F-2E810C940EE1}" destId="{CB2B1B54-9563-495F-8654-F43A9CF2467D}" srcOrd="3" destOrd="0" presId="urn:microsoft.com/office/officeart/2005/8/layout/cycle2"/>
    <dgm:cxn modelId="{80990A42-582E-45A1-B7C2-22BC8CEDD757}" type="presParOf" srcId="{CB2B1B54-9563-495F-8654-F43A9CF2467D}" destId="{D95D7A4F-9B22-4C3C-8215-8B3F6A46FF36}" srcOrd="0" destOrd="0" presId="urn:microsoft.com/office/officeart/2005/8/layout/cycle2"/>
    <dgm:cxn modelId="{D0F068B3-A7A7-4161-B196-86CE0C9B4364}" type="presParOf" srcId="{19EEC197-C5BA-40B0-B19F-2E810C940EE1}" destId="{8A3438C5-56CF-41E8-9118-91A1A6177C26}" srcOrd="4" destOrd="0" presId="urn:microsoft.com/office/officeart/2005/8/layout/cycle2"/>
    <dgm:cxn modelId="{838B9829-80B7-470D-AFCA-682270A093EE}" type="presParOf" srcId="{19EEC197-C5BA-40B0-B19F-2E810C940EE1}" destId="{646629F0-3C6B-4CA6-B67D-A491127B5E10}" srcOrd="5" destOrd="0" presId="urn:microsoft.com/office/officeart/2005/8/layout/cycle2"/>
    <dgm:cxn modelId="{9DBF658F-EB73-475B-BCB3-3EEAD50D1E09}" type="presParOf" srcId="{646629F0-3C6B-4CA6-B67D-A491127B5E10}" destId="{675DFE88-C70E-4D48-B059-9E2FA88269A6}" srcOrd="0" destOrd="0" presId="urn:microsoft.com/office/officeart/2005/8/layout/cycle2"/>
    <dgm:cxn modelId="{D0E04D33-5759-4D4D-86F7-7CC417767E01}" type="presParOf" srcId="{19EEC197-C5BA-40B0-B19F-2E810C940EE1}" destId="{4F55D592-8EBD-4690-8101-8C19E87B1417}" srcOrd="6" destOrd="0" presId="urn:microsoft.com/office/officeart/2005/8/layout/cycle2"/>
    <dgm:cxn modelId="{35017263-F180-4DED-B577-636DCC7DD80D}" type="presParOf" srcId="{19EEC197-C5BA-40B0-B19F-2E810C940EE1}" destId="{1DC9281C-61AF-4F75-B066-8B151AC88FF0}" srcOrd="7" destOrd="0" presId="urn:microsoft.com/office/officeart/2005/8/layout/cycle2"/>
    <dgm:cxn modelId="{767537BF-4D5A-4984-ABED-5337BEC83756}" type="presParOf" srcId="{1DC9281C-61AF-4F75-B066-8B151AC88FF0}" destId="{48CB52D6-A145-4E8F-AC8B-BEDBBA9024A8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8C2C66-075A-4249-A236-977920E80A4F}" type="doc">
      <dgm:prSet loTypeId="urn:microsoft.com/office/officeart/2005/8/layout/bProcess3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9B5EE877-B1E7-4F4A-89B7-59CBAC9D5E5D}">
      <dgm:prSet/>
      <dgm:spPr/>
      <dgm:t>
        <a:bodyPr/>
        <a:lstStyle/>
        <a:p>
          <a:pPr rtl="0"/>
          <a:r>
            <a:rPr lang="ru-RU" b="1" dirty="0" smtClean="0"/>
            <a:t>Дети учатся слушать и слышать друг друга,   приходить к согласию </a:t>
          </a:r>
          <a:endParaRPr lang="ru-RU" dirty="0"/>
        </a:p>
      </dgm:t>
    </dgm:pt>
    <dgm:pt modelId="{3FE7A836-01BF-4386-A83A-2A6FE6029AC0}" type="parTrans" cxnId="{0ED0AE3F-7C16-4EF4-9C1B-46579D85A994}">
      <dgm:prSet/>
      <dgm:spPr/>
      <dgm:t>
        <a:bodyPr/>
        <a:lstStyle/>
        <a:p>
          <a:endParaRPr lang="ru-RU"/>
        </a:p>
      </dgm:t>
    </dgm:pt>
    <dgm:pt modelId="{EE114214-A5C5-4DB9-AAD3-47338CB3AF7F}" type="sibTrans" cxnId="{0ED0AE3F-7C16-4EF4-9C1B-46579D85A994}">
      <dgm:prSet/>
      <dgm:spPr/>
      <dgm:t>
        <a:bodyPr/>
        <a:lstStyle/>
        <a:p>
          <a:endParaRPr lang="ru-RU"/>
        </a:p>
      </dgm:t>
    </dgm:pt>
    <dgm:pt modelId="{96D2ED23-4BC6-4B3E-A853-0DAC24F92A91}">
      <dgm:prSet/>
      <dgm:spPr/>
      <dgm:t>
        <a:bodyPr/>
        <a:lstStyle/>
        <a:p>
          <a:pPr rtl="0"/>
          <a:r>
            <a:rPr lang="ru-RU" b="1" dirty="0" smtClean="0"/>
            <a:t>Развивается речевое взаимодействие</a:t>
          </a:r>
          <a:endParaRPr lang="ru-RU" dirty="0"/>
        </a:p>
      </dgm:t>
    </dgm:pt>
    <dgm:pt modelId="{A2BE16BC-6E9A-41AC-A702-69E724140973}" type="parTrans" cxnId="{CD2E9963-78F6-4510-93BE-91DEF006DA03}">
      <dgm:prSet/>
      <dgm:spPr/>
      <dgm:t>
        <a:bodyPr/>
        <a:lstStyle/>
        <a:p>
          <a:endParaRPr lang="ru-RU"/>
        </a:p>
      </dgm:t>
    </dgm:pt>
    <dgm:pt modelId="{27BF5645-AD76-4464-AFDB-C6C70C44D98C}" type="sibTrans" cxnId="{CD2E9963-78F6-4510-93BE-91DEF006DA03}">
      <dgm:prSet/>
      <dgm:spPr/>
      <dgm:t>
        <a:bodyPr/>
        <a:lstStyle/>
        <a:p>
          <a:endParaRPr lang="ru-RU"/>
        </a:p>
      </dgm:t>
    </dgm:pt>
    <dgm:pt modelId="{4CCFA748-39B6-4BDF-9F8F-DC6ADBB74A3A}">
      <dgm:prSet/>
      <dgm:spPr/>
      <dgm:t>
        <a:bodyPr/>
        <a:lstStyle/>
        <a:p>
          <a:pPr rtl="0"/>
          <a:r>
            <a:rPr lang="ru-RU" b="1" dirty="0" smtClean="0"/>
            <a:t>Формируется позитивное отношение к   самому себе,  сверстникам</a:t>
          </a:r>
          <a:endParaRPr lang="ru-RU" dirty="0"/>
        </a:p>
      </dgm:t>
    </dgm:pt>
    <dgm:pt modelId="{8828B022-789B-4A1B-A1F4-69AF78AF888D}" type="parTrans" cxnId="{1B9479A8-CAA4-47C1-9B70-09F746E2646A}">
      <dgm:prSet/>
      <dgm:spPr/>
      <dgm:t>
        <a:bodyPr/>
        <a:lstStyle/>
        <a:p>
          <a:endParaRPr lang="ru-RU"/>
        </a:p>
      </dgm:t>
    </dgm:pt>
    <dgm:pt modelId="{6C68C231-253E-4EC0-AF9D-CDA8E4E8F516}" type="sibTrans" cxnId="{1B9479A8-CAA4-47C1-9B70-09F746E2646A}">
      <dgm:prSet/>
      <dgm:spPr/>
      <dgm:t>
        <a:bodyPr/>
        <a:lstStyle/>
        <a:p>
          <a:endParaRPr lang="ru-RU"/>
        </a:p>
      </dgm:t>
    </dgm:pt>
    <dgm:pt modelId="{B9A02169-D2F9-4115-BEB5-64209829929D}">
      <dgm:prSet/>
      <dgm:spPr/>
      <dgm:t>
        <a:bodyPr/>
        <a:lstStyle/>
        <a:p>
          <a:pPr rtl="0"/>
          <a:r>
            <a:rPr lang="ru-RU" b="1" dirty="0" smtClean="0"/>
            <a:t>Умеют отстаивать свою позицию</a:t>
          </a:r>
          <a:endParaRPr lang="ru-RU" dirty="0"/>
        </a:p>
      </dgm:t>
    </dgm:pt>
    <dgm:pt modelId="{89E45CB0-AE5B-4D25-9FAD-2530081170D7}" type="parTrans" cxnId="{3A6C69E8-21A1-456B-8F24-A4FDF8837BC0}">
      <dgm:prSet/>
      <dgm:spPr/>
      <dgm:t>
        <a:bodyPr/>
        <a:lstStyle/>
        <a:p>
          <a:endParaRPr lang="ru-RU"/>
        </a:p>
      </dgm:t>
    </dgm:pt>
    <dgm:pt modelId="{F32B3863-72E5-4E2C-97D8-4CA6263AA25D}" type="sibTrans" cxnId="{3A6C69E8-21A1-456B-8F24-A4FDF8837BC0}">
      <dgm:prSet/>
      <dgm:spPr/>
      <dgm:t>
        <a:bodyPr/>
        <a:lstStyle/>
        <a:p>
          <a:endParaRPr lang="ru-RU"/>
        </a:p>
      </dgm:t>
    </dgm:pt>
    <dgm:pt modelId="{53685CF6-695E-42EE-AD6E-8F357BB71CE6}">
      <dgm:prSet/>
      <dgm:spPr/>
      <dgm:t>
        <a:bodyPr/>
        <a:lstStyle/>
        <a:p>
          <a:pPr rtl="0"/>
          <a:r>
            <a:rPr lang="ru-RU" b="1" dirty="0" smtClean="0"/>
            <a:t>Отсутствует чувство страха за ошибку</a:t>
          </a:r>
          <a:endParaRPr lang="ru-RU" dirty="0"/>
        </a:p>
      </dgm:t>
    </dgm:pt>
    <dgm:pt modelId="{1380B37F-9F4E-40EF-980B-8187CE8BFB7C}" type="parTrans" cxnId="{E8BB43BB-1E6B-4B5D-AD8E-07B7D1444FC0}">
      <dgm:prSet/>
      <dgm:spPr/>
      <dgm:t>
        <a:bodyPr/>
        <a:lstStyle/>
        <a:p>
          <a:endParaRPr lang="ru-RU"/>
        </a:p>
      </dgm:t>
    </dgm:pt>
    <dgm:pt modelId="{37EC2158-CE10-406B-9D48-63A329805B4A}" type="sibTrans" cxnId="{E8BB43BB-1E6B-4B5D-AD8E-07B7D1444FC0}">
      <dgm:prSet/>
      <dgm:spPr/>
      <dgm:t>
        <a:bodyPr/>
        <a:lstStyle/>
        <a:p>
          <a:endParaRPr lang="ru-RU"/>
        </a:p>
      </dgm:t>
    </dgm:pt>
    <dgm:pt modelId="{E6ACBE95-2954-412F-AA91-DA5B94524CF5}" type="pres">
      <dgm:prSet presAssocID="{2C8C2C66-075A-4249-A236-977920E80A4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161F84-907B-449D-9D51-E0378B19C8A6}" type="pres">
      <dgm:prSet presAssocID="{9B5EE877-B1E7-4F4A-89B7-59CBAC9D5E5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CA4325-A147-4CFD-BA79-323F0AC875CA}" type="pres">
      <dgm:prSet presAssocID="{EE114214-A5C5-4DB9-AAD3-47338CB3AF7F}" presName="sibTrans" presStyleLbl="sibTrans1D1" presStyleIdx="0" presStyleCnt="4"/>
      <dgm:spPr/>
      <dgm:t>
        <a:bodyPr/>
        <a:lstStyle/>
        <a:p>
          <a:endParaRPr lang="ru-RU"/>
        </a:p>
      </dgm:t>
    </dgm:pt>
    <dgm:pt modelId="{4431654A-1F4E-4845-BA25-6CCA516146D7}" type="pres">
      <dgm:prSet presAssocID="{EE114214-A5C5-4DB9-AAD3-47338CB3AF7F}" presName="connectorText" presStyleLbl="sibTrans1D1" presStyleIdx="0" presStyleCnt="4"/>
      <dgm:spPr/>
      <dgm:t>
        <a:bodyPr/>
        <a:lstStyle/>
        <a:p>
          <a:endParaRPr lang="ru-RU"/>
        </a:p>
      </dgm:t>
    </dgm:pt>
    <dgm:pt modelId="{8817517F-57E5-456D-8CA2-17362C2ABFD8}" type="pres">
      <dgm:prSet presAssocID="{96D2ED23-4BC6-4B3E-A853-0DAC24F92A9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BB07AA-A596-4101-9873-C055CCDC0F99}" type="pres">
      <dgm:prSet presAssocID="{27BF5645-AD76-4464-AFDB-C6C70C44D98C}" presName="sibTrans" presStyleLbl="sibTrans1D1" presStyleIdx="1" presStyleCnt="4"/>
      <dgm:spPr/>
      <dgm:t>
        <a:bodyPr/>
        <a:lstStyle/>
        <a:p>
          <a:endParaRPr lang="ru-RU"/>
        </a:p>
      </dgm:t>
    </dgm:pt>
    <dgm:pt modelId="{166DE339-CF45-4C2E-B15E-EE0339CDE75E}" type="pres">
      <dgm:prSet presAssocID="{27BF5645-AD76-4464-AFDB-C6C70C44D98C}" presName="connectorText" presStyleLbl="sibTrans1D1" presStyleIdx="1" presStyleCnt="4"/>
      <dgm:spPr/>
      <dgm:t>
        <a:bodyPr/>
        <a:lstStyle/>
        <a:p>
          <a:endParaRPr lang="ru-RU"/>
        </a:p>
      </dgm:t>
    </dgm:pt>
    <dgm:pt modelId="{FE8D9266-B5A1-410E-83DB-E67B0E4C2096}" type="pres">
      <dgm:prSet presAssocID="{4CCFA748-39B6-4BDF-9F8F-DC6ADBB74A3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65077-1D55-48D6-8173-9635058E89CA}" type="pres">
      <dgm:prSet presAssocID="{6C68C231-253E-4EC0-AF9D-CDA8E4E8F516}" presName="sibTrans" presStyleLbl="sibTrans1D1" presStyleIdx="2" presStyleCnt="4"/>
      <dgm:spPr/>
      <dgm:t>
        <a:bodyPr/>
        <a:lstStyle/>
        <a:p>
          <a:endParaRPr lang="ru-RU"/>
        </a:p>
      </dgm:t>
    </dgm:pt>
    <dgm:pt modelId="{8430D980-4501-4A61-9FF3-688EF9BD9DFB}" type="pres">
      <dgm:prSet presAssocID="{6C68C231-253E-4EC0-AF9D-CDA8E4E8F516}" presName="connectorText" presStyleLbl="sibTrans1D1" presStyleIdx="2" presStyleCnt="4"/>
      <dgm:spPr/>
      <dgm:t>
        <a:bodyPr/>
        <a:lstStyle/>
        <a:p>
          <a:endParaRPr lang="ru-RU"/>
        </a:p>
      </dgm:t>
    </dgm:pt>
    <dgm:pt modelId="{92D47F38-5793-4413-98C7-31B92D9A88A7}" type="pres">
      <dgm:prSet presAssocID="{B9A02169-D2F9-4115-BEB5-64209829929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C8C705-1275-4EC3-A90B-5FA20C4C3815}" type="pres">
      <dgm:prSet presAssocID="{F32B3863-72E5-4E2C-97D8-4CA6263AA25D}" presName="sibTrans" presStyleLbl="sibTrans1D1" presStyleIdx="3" presStyleCnt="4"/>
      <dgm:spPr/>
      <dgm:t>
        <a:bodyPr/>
        <a:lstStyle/>
        <a:p>
          <a:endParaRPr lang="ru-RU"/>
        </a:p>
      </dgm:t>
    </dgm:pt>
    <dgm:pt modelId="{25CBE9D6-AE0E-4F31-8F4F-A146A0A3896D}" type="pres">
      <dgm:prSet presAssocID="{F32B3863-72E5-4E2C-97D8-4CA6263AA25D}" presName="connectorText" presStyleLbl="sibTrans1D1" presStyleIdx="3" presStyleCnt="4"/>
      <dgm:spPr/>
      <dgm:t>
        <a:bodyPr/>
        <a:lstStyle/>
        <a:p>
          <a:endParaRPr lang="ru-RU"/>
        </a:p>
      </dgm:t>
    </dgm:pt>
    <dgm:pt modelId="{9952FE1A-DDFE-4DDC-8589-26E7AAD01A6C}" type="pres">
      <dgm:prSet presAssocID="{53685CF6-695E-42EE-AD6E-8F357BB71CE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037846-818B-4707-9559-ECDF98B37EB9}" type="presOf" srcId="{F32B3863-72E5-4E2C-97D8-4CA6263AA25D}" destId="{25CBE9D6-AE0E-4F31-8F4F-A146A0A3896D}" srcOrd="1" destOrd="0" presId="urn:microsoft.com/office/officeart/2005/8/layout/bProcess3"/>
    <dgm:cxn modelId="{53AB8626-8E1D-4865-83F9-528B595193A2}" type="presOf" srcId="{9B5EE877-B1E7-4F4A-89B7-59CBAC9D5E5D}" destId="{2D161F84-907B-449D-9D51-E0378B19C8A6}" srcOrd="0" destOrd="0" presId="urn:microsoft.com/office/officeart/2005/8/layout/bProcess3"/>
    <dgm:cxn modelId="{1B9479A8-CAA4-47C1-9B70-09F746E2646A}" srcId="{2C8C2C66-075A-4249-A236-977920E80A4F}" destId="{4CCFA748-39B6-4BDF-9F8F-DC6ADBB74A3A}" srcOrd="2" destOrd="0" parTransId="{8828B022-789B-4A1B-A1F4-69AF78AF888D}" sibTransId="{6C68C231-253E-4EC0-AF9D-CDA8E4E8F516}"/>
    <dgm:cxn modelId="{5E17702D-BC1B-4900-A387-6D77D6ACD536}" type="presOf" srcId="{27BF5645-AD76-4464-AFDB-C6C70C44D98C}" destId="{166DE339-CF45-4C2E-B15E-EE0339CDE75E}" srcOrd="1" destOrd="0" presId="urn:microsoft.com/office/officeart/2005/8/layout/bProcess3"/>
    <dgm:cxn modelId="{722C5FAE-6062-4174-AB69-A9A3E75E3C09}" type="presOf" srcId="{96D2ED23-4BC6-4B3E-A853-0DAC24F92A91}" destId="{8817517F-57E5-456D-8CA2-17362C2ABFD8}" srcOrd="0" destOrd="0" presId="urn:microsoft.com/office/officeart/2005/8/layout/bProcess3"/>
    <dgm:cxn modelId="{F60A50B2-A0DC-4D10-B8A3-B32DB4294792}" type="presOf" srcId="{EE114214-A5C5-4DB9-AAD3-47338CB3AF7F}" destId="{2DCA4325-A147-4CFD-BA79-323F0AC875CA}" srcOrd="0" destOrd="0" presId="urn:microsoft.com/office/officeart/2005/8/layout/bProcess3"/>
    <dgm:cxn modelId="{BE7FF237-225D-453D-BE78-B4EED7EBCA26}" type="presOf" srcId="{2C8C2C66-075A-4249-A236-977920E80A4F}" destId="{E6ACBE95-2954-412F-AA91-DA5B94524CF5}" srcOrd="0" destOrd="0" presId="urn:microsoft.com/office/officeart/2005/8/layout/bProcess3"/>
    <dgm:cxn modelId="{3A6C69E8-21A1-456B-8F24-A4FDF8837BC0}" srcId="{2C8C2C66-075A-4249-A236-977920E80A4F}" destId="{B9A02169-D2F9-4115-BEB5-64209829929D}" srcOrd="3" destOrd="0" parTransId="{89E45CB0-AE5B-4D25-9FAD-2530081170D7}" sibTransId="{F32B3863-72E5-4E2C-97D8-4CA6263AA25D}"/>
    <dgm:cxn modelId="{6326963C-C232-49B4-ABF7-FF320624A23F}" type="presOf" srcId="{B9A02169-D2F9-4115-BEB5-64209829929D}" destId="{92D47F38-5793-4413-98C7-31B92D9A88A7}" srcOrd="0" destOrd="0" presId="urn:microsoft.com/office/officeart/2005/8/layout/bProcess3"/>
    <dgm:cxn modelId="{350F8426-20CB-4723-B62C-92FC66D68B9A}" type="presOf" srcId="{6C68C231-253E-4EC0-AF9D-CDA8E4E8F516}" destId="{C1A65077-1D55-48D6-8173-9635058E89CA}" srcOrd="0" destOrd="0" presId="urn:microsoft.com/office/officeart/2005/8/layout/bProcess3"/>
    <dgm:cxn modelId="{E8BB43BB-1E6B-4B5D-AD8E-07B7D1444FC0}" srcId="{2C8C2C66-075A-4249-A236-977920E80A4F}" destId="{53685CF6-695E-42EE-AD6E-8F357BB71CE6}" srcOrd="4" destOrd="0" parTransId="{1380B37F-9F4E-40EF-980B-8187CE8BFB7C}" sibTransId="{37EC2158-CE10-406B-9D48-63A329805B4A}"/>
    <dgm:cxn modelId="{02951A2D-6D2E-4CE4-B46C-31CBAEFA1249}" type="presOf" srcId="{F32B3863-72E5-4E2C-97D8-4CA6263AA25D}" destId="{9AC8C705-1275-4EC3-A90B-5FA20C4C3815}" srcOrd="0" destOrd="0" presId="urn:microsoft.com/office/officeart/2005/8/layout/bProcess3"/>
    <dgm:cxn modelId="{D0670553-266A-4009-A7EE-A67884DD5861}" type="presOf" srcId="{4CCFA748-39B6-4BDF-9F8F-DC6ADBB74A3A}" destId="{FE8D9266-B5A1-410E-83DB-E67B0E4C2096}" srcOrd="0" destOrd="0" presId="urn:microsoft.com/office/officeart/2005/8/layout/bProcess3"/>
    <dgm:cxn modelId="{74770295-6EBB-49CC-BC89-4F4721DDDEA5}" type="presOf" srcId="{27BF5645-AD76-4464-AFDB-C6C70C44D98C}" destId="{91BB07AA-A596-4101-9873-C055CCDC0F99}" srcOrd="0" destOrd="0" presId="urn:microsoft.com/office/officeart/2005/8/layout/bProcess3"/>
    <dgm:cxn modelId="{0ED0AE3F-7C16-4EF4-9C1B-46579D85A994}" srcId="{2C8C2C66-075A-4249-A236-977920E80A4F}" destId="{9B5EE877-B1E7-4F4A-89B7-59CBAC9D5E5D}" srcOrd="0" destOrd="0" parTransId="{3FE7A836-01BF-4386-A83A-2A6FE6029AC0}" sibTransId="{EE114214-A5C5-4DB9-AAD3-47338CB3AF7F}"/>
    <dgm:cxn modelId="{0A822028-BDC7-43CC-9F48-081108F0175E}" type="presOf" srcId="{6C68C231-253E-4EC0-AF9D-CDA8E4E8F516}" destId="{8430D980-4501-4A61-9FF3-688EF9BD9DFB}" srcOrd="1" destOrd="0" presId="urn:microsoft.com/office/officeart/2005/8/layout/bProcess3"/>
    <dgm:cxn modelId="{5C3147A6-7528-41AE-A6C3-BDF5E3E417E3}" type="presOf" srcId="{53685CF6-695E-42EE-AD6E-8F357BB71CE6}" destId="{9952FE1A-DDFE-4DDC-8589-26E7AAD01A6C}" srcOrd="0" destOrd="0" presId="urn:microsoft.com/office/officeart/2005/8/layout/bProcess3"/>
    <dgm:cxn modelId="{15DCDF71-ED9F-4E5E-9A77-8C4980BD511A}" type="presOf" srcId="{EE114214-A5C5-4DB9-AAD3-47338CB3AF7F}" destId="{4431654A-1F4E-4845-BA25-6CCA516146D7}" srcOrd="1" destOrd="0" presId="urn:microsoft.com/office/officeart/2005/8/layout/bProcess3"/>
    <dgm:cxn modelId="{CD2E9963-78F6-4510-93BE-91DEF006DA03}" srcId="{2C8C2C66-075A-4249-A236-977920E80A4F}" destId="{96D2ED23-4BC6-4B3E-A853-0DAC24F92A91}" srcOrd="1" destOrd="0" parTransId="{A2BE16BC-6E9A-41AC-A702-69E724140973}" sibTransId="{27BF5645-AD76-4464-AFDB-C6C70C44D98C}"/>
    <dgm:cxn modelId="{7C6E460C-BF3E-45F8-B798-6C68EDFC8D5F}" type="presParOf" srcId="{E6ACBE95-2954-412F-AA91-DA5B94524CF5}" destId="{2D161F84-907B-449D-9D51-E0378B19C8A6}" srcOrd="0" destOrd="0" presId="urn:microsoft.com/office/officeart/2005/8/layout/bProcess3"/>
    <dgm:cxn modelId="{D9FFA770-5C1D-4E31-ABF4-F33656C95F3F}" type="presParOf" srcId="{E6ACBE95-2954-412F-AA91-DA5B94524CF5}" destId="{2DCA4325-A147-4CFD-BA79-323F0AC875CA}" srcOrd="1" destOrd="0" presId="urn:microsoft.com/office/officeart/2005/8/layout/bProcess3"/>
    <dgm:cxn modelId="{4BB92304-2E6C-432B-954E-0022FF1D26E5}" type="presParOf" srcId="{2DCA4325-A147-4CFD-BA79-323F0AC875CA}" destId="{4431654A-1F4E-4845-BA25-6CCA516146D7}" srcOrd="0" destOrd="0" presId="urn:microsoft.com/office/officeart/2005/8/layout/bProcess3"/>
    <dgm:cxn modelId="{E1F0809D-7DE5-481C-A111-27FA44A598CC}" type="presParOf" srcId="{E6ACBE95-2954-412F-AA91-DA5B94524CF5}" destId="{8817517F-57E5-456D-8CA2-17362C2ABFD8}" srcOrd="2" destOrd="0" presId="urn:microsoft.com/office/officeart/2005/8/layout/bProcess3"/>
    <dgm:cxn modelId="{13A3D5E9-309A-410B-B21C-D3F16A618B75}" type="presParOf" srcId="{E6ACBE95-2954-412F-AA91-DA5B94524CF5}" destId="{91BB07AA-A596-4101-9873-C055CCDC0F99}" srcOrd="3" destOrd="0" presId="urn:microsoft.com/office/officeart/2005/8/layout/bProcess3"/>
    <dgm:cxn modelId="{8CECA291-C093-4BAF-A1F1-4EC4687AE1AF}" type="presParOf" srcId="{91BB07AA-A596-4101-9873-C055CCDC0F99}" destId="{166DE339-CF45-4C2E-B15E-EE0339CDE75E}" srcOrd="0" destOrd="0" presId="urn:microsoft.com/office/officeart/2005/8/layout/bProcess3"/>
    <dgm:cxn modelId="{D81B4EF2-E2A6-4851-800C-202525C80B7C}" type="presParOf" srcId="{E6ACBE95-2954-412F-AA91-DA5B94524CF5}" destId="{FE8D9266-B5A1-410E-83DB-E67B0E4C2096}" srcOrd="4" destOrd="0" presId="urn:microsoft.com/office/officeart/2005/8/layout/bProcess3"/>
    <dgm:cxn modelId="{5F4AF5B7-B5E5-46F1-ACE7-814BD2FAE78B}" type="presParOf" srcId="{E6ACBE95-2954-412F-AA91-DA5B94524CF5}" destId="{C1A65077-1D55-48D6-8173-9635058E89CA}" srcOrd="5" destOrd="0" presId="urn:microsoft.com/office/officeart/2005/8/layout/bProcess3"/>
    <dgm:cxn modelId="{860DE194-BE01-42AE-A458-8BDFD32343D2}" type="presParOf" srcId="{C1A65077-1D55-48D6-8173-9635058E89CA}" destId="{8430D980-4501-4A61-9FF3-688EF9BD9DFB}" srcOrd="0" destOrd="0" presId="urn:microsoft.com/office/officeart/2005/8/layout/bProcess3"/>
    <dgm:cxn modelId="{CA2EBD94-C1BB-45A4-97E8-BB344A8738F4}" type="presParOf" srcId="{E6ACBE95-2954-412F-AA91-DA5B94524CF5}" destId="{92D47F38-5793-4413-98C7-31B92D9A88A7}" srcOrd="6" destOrd="0" presId="urn:microsoft.com/office/officeart/2005/8/layout/bProcess3"/>
    <dgm:cxn modelId="{5098B71C-EAC8-4A53-9799-4CF5D2A8DBB9}" type="presParOf" srcId="{E6ACBE95-2954-412F-AA91-DA5B94524CF5}" destId="{9AC8C705-1275-4EC3-A90B-5FA20C4C3815}" srcOrd="7" destOrd="0" presId="urn:microsoft.com/office/officeart/2005/8/layout/bProcess3"/>
    <dgm:cxn modelId="{3F51331C-F3E6-4990-B145-C8E5B54BA408}" type="presParOf" srcId="{9AC8C705-1275-4EC3-A90B-5FA20C4C3815}" destId="{25CBE9D6-AE0E-4F31-8F4F-A146A0A3896D}" srcOrd="0" destOrd="0" presId="urn:microsoft.com/office/officeart/2005/8/layout/bProcess3"/>
    <dgm:cxn modelId="{231F295E-30A6-473C-AF6E-6ECCAED9CA3E}" type="presParOf" srcId="{E6ACBE95-2954-412F-AA91-DA5B94524CF5}" destId="{9952FE1A-DDFE-4DDC-8589-26E7AAD01A6C}" srcOrd="8" destOrd="0" presId="urn:microsoft.com/office/officeart/2005/8/layout/bProcess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6B5E67-8D27-42FF-A15B-D910C03CA2F8}">
      <dsp:nvSpPr>
        <dsp:cNvPr id="0" name=""/>
        <dsp:cNvSpPr/>
      </dsp:nvSpPr>
      <dsp:spPr>
        <a:xfrm>
          <a:off x="468272" y="3745"/>
          <a:ext cx="2171923" cy="130315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дружба</a:t>
          </a:r>
          <a:endParaRPr lang="ru-RU" sz="2200" kern="1200" dirty="0"/>
        </a:p>
      </dsp:txBody>
      <dsp:txXfrm>
        <a:off x="468272" y="3745"/>
        <a:ext cx="2171923" cy="1303153"/>
      </dsp:txXfrm>
    </dsp:sp>
    <dsp:sp modelId="{EBF34103-D621-404D-8EA7-48E402B5AC1A}">
      <dsp:nvSpPr>
        <dsp:cNvPr id="0" name=""/>
        <dsp:cNvSpPr/>
      </dsp:nvSpPr>
      <dsp:spPr>
        <a:xfrm>
          <a:off x="2857388" y="3745"/>
          <a:ext cx="2171923" cy="130315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равенство</a:t>
          </a:r>
          <a:endParaRPr lang="ru-RU" sz="2200" kern="1200" dirty="0"/>
        </a:p>
      </dsp:txBody>
      <dsp:txXfrm>
        <a:off x="2857388" y="3745"/>
        <a:ext cx="2171923" cy="1303153"/>
      </dsp:txXfrm>
    </dsp:sp>
    <dsp:sp modelId="{07409C3C-21EA-4239-AD0C-82A3CCC9A95D}">
      <dsp:nvSpPr>
        <dsp:cNvPr id="0" name=""/>
        <dsp:cNvSpPr/>
      </dsp:nvSpPr>
      <dsp:spPr>
        <a:xfrm>
          <a:off x="5246503" y="3745"/>
          <a:ext cx="2171923" cy="130315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партнерство</a:t>
          </a:r>
          <a:endParaRPr lang="ru-RU" sz="2200" kern="1200" dirty="0"/>
        </a:p>
      </dsp:txBody>
      <dsp:txXfrm>
        <a:off x="5246503" y="3745"/>
        <a:ext cx="2171923" cy="1303153"/>
      </dsp:txXfrm>
    </dsp:sp>
    <dsp:sp modelId="{5BA2AE7B-05A2-49C2-B291-6FDEC9F217CA}">
      <dsp:nvSpPr>
        <dsp:cNvPr id="0" name=""/>
        <dsp:cNvSpPr/>
      </dsp:nvSpPr>
      <dsp:spPr>
        <a:xfrm>
          <a:off x="468272" y="1524092"/>
          <a:ext cx="2171923" cy="130315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взаимодействие </a:t>
          </a:r>
          <a:endParaRPr lang="ru-RU" sz="2200" kern="1200" dirty="0"/>
        </a:p>
      </dsp:txBody>
      <dsp:txXfrm>
        <a:off x="468272" y="1524092"/>
        <a:ext cx="2171923" cy="1303153"/>
      </dsp:txXfrm>
    </dsp:sp>
    <dsp:sp modelId="{F6E05EEA-6D75-4BC6-AD57-BE6428AEEC26}">
      <dsp:nvSpPr>
        <dsp:cNvPr id="0" name=""/>
        <dsp:cNvSpPr/>
      </dsp:nvSpPr>
      <dsp:spPr>
        <a:xfrm>
          <a:off x="2857388" y="1524092"/>
          <a:ext cx="2171923" cy="130315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контакт</a:t>
          </a:r>
          <a:endParaRPr lang="ru-RU" sz="2200" kern="1200" dirty="0"/>
        </a:p>
      </dsp:txBody>
      <dsp:txXfrm>
        <a:off x="2857388" y="1524092"/>
        <a:ext cx="2171923" cy="1303153"/>
      </dsp:txXfrm>
    </dsp:sp>
    <dsp:sp modelId="{F91D5F6A-B465-46CC-A437-8E845AE24C2C}">
      <dsp:nvSpPr>
        <dsp:cNvPr id="0" name=""/>
        <dsp:cNvSpPr/>
      </dsp:nvSpPr>
      <dsp:spPr>
        <a:xfrm>
          <a:off x="5246503" y="1524092"/>
          <a:ext cx="2171923" cy="130315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взаимопомощь</a:t>
          </a:r>
          <a:endParaRPr lang="ru-RU" sz="2200" kern="1200" dirty="0"/>
        </a:p>
      </dsp:txBody>
      <dsp:txXfrm>
        <a:off x="5246503" y="1524092"/>
        <a:ext cx="2171923" cy="1303153"/>
      </dsp:txXfrm>
    </dsp:sp>
    <dsp:sp modelId="{CFBB5822-7680-415B-9832-47EE7D9EF15F}">
      <dsp:nvSpPr>
        <dsp:cNvPr id="0" name=""/>
        <dsp:cNvSpPr/>
      </dsp:nvSpPr>
      <dsp:spPr>
        <a:xfrm>
          <a:off x="468272" y="3044438"/>
          <a:ext cx="2171923" cy="130315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общение</a:t>
          </a:r>
          <a:endParaRPr lang="ru-RU" sz="2200" kern="1200" dirty="0"/>
        </a:p>
      </dsp:txBody>
      <dsp:txXfrm>
        <a:off x="468272" y="3044438"/>
        <a:ext cx="2171923" cy="1303153"/>
      </dsp:txXfrm>
    </dsp:sp>
    <dsp:sp modelId="{411A9175-201B-4A10-8D02-12E4FBC802BA}">
      <dsp:nvSpPr>
        <dsp:cNvPr id="0" name=""/>
        <dsp:cNvSpPr/>
      </dsp:nvSpPr>
      <dsp:spPr>
        <a:xfrm>
          <a:off x="2857388" y="3044438"/>
          <a:ext cx="2171923" cy="130315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коммуникация</a:t>
          </a:r>
          <a:endParaRPr lang="ru-RU" sz="2200" kern="1200" dirty="0"/>
        </a:p>
      </dsp:txBody>
      <dsp:txXfrm>
        <a:off x="2857388" y="3044438"/>
        <a:ext cx="2171923" cy="1303153"/>
      </dsp:txXfrm>
    </dsp:sp>
    <dsp:sp modelId="{C3D96817-41C9-4DDF-AD55-DB0A036F4EA0}">
      <dsp:nvSpPr>
        <dsp:cNvPr id="0" name=""/>
        <dsp:cNvSpPr/>
      </dsp:nvSpPr>
      <dsp:spPr>
        <a:xfrm>
          <a:off x="5246503" y="3044438"/>
          <a:ext cx="2171923" cy="130315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коллективизм</a:t>
          </a:r>
          <a:endParaRPr lang="ru-RU" sz="2200" kern="1200" dirty="0"/>
        </a:p>
      </dsp:txBody>
      <dsp:txXfrm>
        <a:off x="5246503" y="3044438"/>
        <a:ext cx="2171923" cy="130315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8382DF-1A9B-4082-803B-48B2AA1CF1CA}">
      <dsp:nvSpPr>
        <dsp:cNvPr id="0" name=""/>
        <dsp:cNvSpPr/>
      </dsp:nvSpPr>
      <dsp:spPr>
        <a:xfrm rot="5400000">
          <a:off x="-232424" y="313279"/>
          <a:ext cx="1549499" cy="108464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 rot="5400000">
        <a:off x="-232424" y="313279"/>
        <a:ext cx="1549499" cy="1084649"/>
      </dsp:txXfrm>
    </dsp:sp>
    <dsp:sp modelId="{918EC5B1-9AAB-441F-B0D9-AE71BEAABE96}">
      <dsp:nvSpPr>
        <dsp:cNvPr id="0" name=""/>
        <dsp:cNvSpPr/>
      </dsp:nvSpPr>
      <dsp:spPr>
        <a:xfrm rot="5400000">
          <a:off x="3904726" y="-2816583"/>
          <a:ext cx="1161896" cy="68020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2000" i="1" kern="1200" dirty="0" smtClean="0">
              <a:solidFill>
                <a:srgbClr val="0000FF"/>
              </a:solidFill>
            </a:rPr>
            <a:t>совместная деятельность нескольких участников ради достижения одной конечной цели, к реализации которой каждый стремится наиболее удобным для себя способом, считаясь с интересами партнера;</a:t>
          </a:r>
          <a:r>
            <a:rPr lang="ru-RU" altLang="ru-RU" sz="2000" kern="1200" dirty="0" smtClean="0">
              <a:solidFill>
                <a:srgbClr val="0000FF"/>
              </a:solidFill>
            </a:rPr>
            <a:t> </a:t>
          </a:r>
          <a:endParaRPr lang="ru-RU" sz="2000" kern="1200" dirty="0">
            <a:solidFill>
              <a:srgbClr val="0000FF"/>
            </a:solidFill>
          </a:endParaRPr>
        </a:p>
      </dsp:txBody>
      <dsp:txXfrm rot="5400000">
        <a:off x="3904726" y="-2816583"/>
        <a:ext cx="1161896" cy="6802050"/>
      </dsp:txXfrm>
    </dsp:sp>
    <dsp:sp modelId="{397E9FD4-D70E-472A-B4B0-FA131870E66E}">
      <dsp:nvSpPr>
        <dsp:cNvPr id="0" name=""/>
        <dsp:cNvSpPr/>
      </dsp:nvSpPr>
      <dsp:spPr>
        <a:xfrm rot="5400000">
          <a:off x="-232424" y="1672024"/>
          <a:ext cx="1549499" cy="108464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 rot="5400000">
        <a:off x="-232424" y="1672024"/>
        <a:ext cx="1549499" cy="1084649"/>
      </dsp:txXfrm>
    </dsp:sp>
    <dsp:sp modelId="{C75D8753-36FE-4CE7-8175-5956905D6C3E}">
      <dsp:nvSpPr>
        <dsp:cNvPr id="0" name=""/>
        <dsp:cNvSpPr/>
      </dsp:nvSpPr>
      <dsp:spPr>
        <a:xfrm rot="5400000">
          <a:off x="3982087" y="-1457838"/>
          <a:ext cx="1007174" cy="68020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800" i="1" kern="1200" dirty="0" smtClean="0">
              <a:solidFill>
                <a:srgbClr val="C00000"/>
              </a:solidFill>
            </a:rPr>
            <a:t>это такое взаимодействие, при котором дети содействуют удовлетворению интересов друг друга, соблюдая примерный паритет;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3982087" y="-1457838"/>
        <a:ext cx="1007174" cy="6802050"/>
      </dsp:txXfrm>
    </dsp:sp>
    <dsp:sp modelId="{FA7EFC4D-BE01-48F0-A2AD-7E24DBDF84A5}">
      <dsp:nvSpPr>
        <dsp:cNvPr id="0" name=""/>
        <dsp:cNvSpPr/>
      </dsp:nvSpPr>
      <dsp:spPr>
        <a:xfrm rot="5400000">
          <a:off x="-232424" y="3030769"/>
          <a:ext cx="1549499" cy="108464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 rot="5400000">
        <a:off x="-232424" y="3030769"/>
        <a:ext cx="1549499" cy="1084649"/>
      </dsp:txXfrm>
    </dsp:sp>
    <dsp:sp modelId="{C8048E15-1245-43BA-8274-A3F0618BAE9C}">
      <dsp:nvSpPr>
        <dsp:cNvPr id="0" name=""/>
        <dsp:cNvSpPr/>
      </dsp:nvSpPr>
      <dsp:spPr>
        <a:xfrm rot="5400000">
          <a:off x="3982087" y="-99092"/>
          <a:ext cx="1007174" cy="68020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800" i="1" kern="1200" dirty="0" smtClean="0">
              <a:solidFill>
                <a:srgbClr val="003300"/>
              </a:solidFill>
            </a:rPr>
            <a:t>это  взаимодействие, при котором дети заняты общим делом, согласовывают свои действия, учитывают активность партнера для достижения общего результата</a:t>
          </a:r>
          <a:r>
            <a:rPr lang="ru-RU" altLang="ru-RU" sz="1800" kern="1200" dirty="0" smtClean="0">
              <a:solidFill>
                <a:srgbClr val="003300"/>
              </a:solidFill>
            </a:rPr>
            <a:t>. </a:t>
          </a:r>
          <a:endParaRPr lang="ru-RU" sz="1800" kern="1200" dirty="0">
            <a:solidFill>
              <a:srgbClr val="003300"/>
            </a:solidFill>
          </a:endParaRPr>
        </a:p>
      </dsp:txBody>
      <dsp:txXfrm rot="5400000">
        <a:off x="3982087" y="-99092"/>
        <a:ext cx="1007174" cy="68020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883F1C-7C75-48F8-8E31-0E2DEF9D85B8}">
      <dsp:nvSpPr>
        <dsp:cNvPr id="0" name=""/>
        <dsp:cNvSpPr/>
      </dsp:nvSpPr>
      <dsp:spPr>
        <a:xfrm>
          <a:off x="1937099" y="-9837"/>
          <a:ext cx="3879268" cy="14375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Дети самостоятельны и инициативны</a:t>
          </a:r>
          <a:r>
            <a:rPr lang="ru-RU" sz="1000" b="1" kern="1200" dirty="0" smtClean="0"/>
            <a:t>;</a:t>
          </a:r>
          <a:endParaRPr lang="ru-RU" sz="1000" kern="1200" dirty="0"/>
        </a:p>
      </dsp:txBody>
      <dsp:txXfrm>
        <a:off x="1937099" y="-9837"/>
        <a:ext cx="3879268" cy="1437534"/>
      </dsp:txXfrm>
    </dsp:sp>
    <dsp:sp modelId="{21054C28-92C0-48CB-BC68-87ECF877FFF3}">
      <dsp:nvSpPr>
        <dsp:cNvPr id="0" name=""/>
        <dsp:cNvSpPr/>
      </dsp:nvSpPr>
      <dsp:spPr>
        <a:xfrm rot="2133100">
          <a:off x="4814075" y="1208891"/>
          <a:ext cx="181919" cy="4698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2133100">
        <a:off x="4814075" y="1208891"/>
        <a:ext cx="181919" cy="469837"/>
      </dsp:txXfrm>
    </dsp:sp>
    <dsp:sp modelId="{324C5A88-7734-406D-B66F-26E4C82B0794}">
      <dsp:nvSpPr>
        <dsp:cNvPr id="0" name=""/>
        <dsp:cNvSpPr/>
      </dsp:nvSpPr>
      <dsp:spPr>
        <a:xfrm>
          <a:off x="3970346" y="1483113"/>
          <a:ext cx="3794196" cy="1296973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Дети сами устанавливают правила игры;</a:t>
          </a:r>
          <a:endParaRPr lang="ru-RU" sz="2000" kern="1200" dirty="0"/>
        </a:p>
      </dsp:txBody>
      <dsp:txXfrm>
        <a:off x="3970346" y="1483113"/>
        <a:ext cx="3794196" cy="1296973"/>
      </dsp:txXfrm>
    </dsp:sp>
    <dsp:sp modelId="{CB2B1B54-9563-495F-8654-F43A9CF2467D}">
      <dsp:nvSpPr>
        <dsp:cNvPr id="0" name=""/>
        <dsp:cNvSpPr/>
      </dsp:nvSpPr>
      <dsp:spPr>
        <a:xfrm rot="8543494">
          <a:off x="4765957" y="2640798"/>
          <a:ext cx="271051" cy="4698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8543494">
        <a:off x="4765957" y="2640798"/>
        <a:ext cx="271051" cy="469837"/>
      </dsp:txXfrm>
    </dsp:sp>
    <dsp:sp modelId="{8A3438C5-56CF-41E8-9118-91A1A6177C26}">
      <dsp:nvSpPr>
        <dsp:cNvPr id="0" name=""/>
        <dsp:cNvSpPr/>
      </dsp:nvSpPr>
      <dsp:spPr>
        <a:xfrm>
          <a:off x="1975445" y="2969065"/>
          <a:ext cx="3802577" cy="1392110"/>
        </a:xfrm>
        <a:prstGeom prst="ellipse">
          <a:avLst/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Дети обсуждают проблему, находят пути ее решения;</a:t>
          </a:r>
          <a:endParaRPr lang="ru-RU" sz="2000" kern="1200" dirty="0"/>
        </a:p>
      </dsp:txBody>
      <dsp:txXfrm>
        <a:off x="1975445" y="2969065"/>
        <a:ext cx="3802577" cy="1392110"/>
      </dsp:txXfrm>
    </dsp:sp>
    <dsp:sp modelId="{646629F0-3C6B-4CA6-B67D-A491127B5E10}">
      <dsp:nvSpPr>
        <dsp:cNvPr id="0" name=""/>
        <dsp:cNvSpPr/>
      </dsp:nvSpPr>
      <dsp:spPr>
        <a:xfrm rot="12883341">
          <a:off x="2704459" y="2696446"/>
          <a:ext cx="226959" cy="4698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2883341">
        <a:off x="2704459" y="2696446"/>
        <a:ext cx="226959" cy="469837"/>
      </dsp:txXfrm>
    </dsp:sp>
    <dsp:sp modelId="{4F55D592-8EBD-4690-8101-8C19E87B1417}">
      <dsp:nvSpPr>
        <dsp:cNvPr id="0" name=""/>
        <dsp:cNvSpPr/>
      </dsp:nvSpPr>
      <dsp:spPr>
        <a:xfrm>
          <a:off x="0" y="1504826"/>
          <a:ext cx="3527732" cy="1392110"/>
        </a:xfrm>
        <a:prstGeom prst="ellips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Дети договариваются, общаются. </a:t>
          </a:r>
          <a:endParaRPr lang="ru-RU" sz="2000" kern="1200" dirty="0"/>
        </a:p>
      </dsp:txBody>
      <dsp:txXfrm>
        <a:off x="0" y="1504826"/>
        <a:ext cx="3527732" cy="1392110"/>
      </dsp:txXfrm>
    </dsp:sp>
    <dsp:sp modelId="{1DC9281C-61AF-4F75-B066-8B151AC88FF0}">
      <dsp:nvSpPr>
        <dsp:cNvPr id="0" name=""/>
        <dsp:cNvSpPr/>
      </dsp:nvSpPr>
      <dsp:spPr>
        <a:xfrm rot="19486384">
          <a:off x="2680726" y="1238125"/>
          <a:ext cx="227772" cy="4698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9486384">
        <a:off x="2680726" y="1238125"/>
        <a:ext cx="227772" cy="46983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CA4325-A147-4CFD-BA79-323F0AC875CA}">
      <dsp:nvSpPr>
        <dsp:cNvPr id="0" name=""/>
        <dsp:cNvSpPr/>
      </dsp:nvSpPr>
      <dsp:spPr>
        <a:xfrm>
          <a:off x="2210994" y="1200939"/>
          <a:ext cx="476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6994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36801" y="1244121"/>
        <a:ext cx="25379" cy="5075"/>
      </dsp:txXfrm>
    </dsp:sp>
    <dsp:sp modelId="{2D161F84-907B-449D-9D51-E0378B19C8A6}">
      <dsp:nvSpPr>
        <dsp:cNvPr id="0" name=""/>
        <dsp:cNvSpPr/>
      </dsp:nvSpPr>
      <dsp:spPr>
        <a:xfrm>
          <a:off x="5862" y="584579"/>
          <a:ext cx="2206931" cy="132415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Дети учатся слушать и слышать друг друга,   приходить к согласию </a:t>
          </a:r>
          <a:endParaRPr lang="ru-RU" sz="1600" kern="1200" dirty="0"/>
        </a:p>
      </dsp:txBody>
      <dsp:txXfrm>
        <a:off x="5862" y="584579"/>
        <a:ext cx="2206931" cy="1324158"/>
      </dsp:txXfrm>
    </dsp:sp>
    <dsp:sp modelId="{91BB07AA-A596-4101-9873-C055CCDC0F99}">
      <dsp:nvSpPr>
        <dsp:cNvPr id="0" name=""/>
        <dsp:cNvSpPr/>
      </dsp:nvSpPr>
      <dsp:spPr>
        <a:xfrm>
          <a:off x="4925520" y="1200939"/>
          <a:ext cx="476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6994" y="45720"/>
              </a:lnTo>
            </a:path>
          </a:pathLst>
        </a:custGeom>
        <a:noFill/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151327" y="1244121"/>
        <a:ext cx="25379" cy="5075"/>
      </dsp:txXfrm>
    </dsp:sp>
    <dsp:sp modelId="{8817517F-57E5-456D-8CA2-17362C2ABFD8}">
      <dsp:nvSpPr>
        <dsp:cNvPr id="0" name=""/>
        <dsp:cNvSpPr/>
      </dsp:nvSpPr>
      <dsp:spPr>
        <a:xfrm>
          <a:off x="2720388" y="584579"/>
          <a:ext cx="2206931" cy="1324158"/>
        </a:xfrm>
        <a:prstGeom prst="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Развивается речевое взаимодействие</a:t>
          </a:r>
          <a:endParaRPr lang="ru-RU" sz="1600" kern="1200" dirty="0"/>
        </a:p>
      </dsp:txBody>
      <dsp:txXfrm>
        <a:off x="2720388" y="584579"/>
        <a:ext cx="2206931" cy="1324158"/>
      </dsp:txXfrm>
    </dsp:sp>
    <dsp:sp modelId="{C1A65077-1D55-48D6-8173-9635058E89CA}">
      <dsp:nvSpPr>
        <dsp:cNvPr id="0" name=""/>
        <dsp:cNvSpPr/>
      </dsp:nvSpPr>
      <dsp:spPr>
        <a:xfrm>
          <a:off x="1109328" y="1906938"/>
          <a:ext cx="5429051" cy="476994"/>
        </a:xfrm>
        <a:custGeom>
          <a:avLst/>
          <a:gdLst/>
          <a:ahLst/>
          <a:cxnLst/>
          <a:rect l="0" t="0" r="0" b="0"/>
          <a:pathLst>
            <a:path>
              <a:moveTo>
                <a:pt x="5429051" y="0"/>
              </a:moveTo>
              <a:lnTo>
                <a:pt x="5429051" y="255597"/>
              </a:lnTo>
              <a:lnTo>
                <a:pt x="0" y="255597"/>
              </a:lnTo>
              <a:lnTo>
                <a:pt x="0" y="476994"/>
              </a:lnTo>
            </a:path>
          </a:pathLst>
        </a:custGeom>
        <a:noFill/>
        <a:ln w="6350" cap="flat" cmpd="sng" algn="ctr">
          <a:solidFill>
            <a:schemeClr val="accent5">
              <a:hueOff val="-4902231"/>
              <a:satOff val="-6819"/>
              <a:lumOff val="-261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87536" y="2142898"/>
        <a:ext cx="272636" cy="5075"/>
      </dsp:txXfrm>
    </dsp:sp>
    <dsp:sp modelId="{FE8D9266-B5A1-410E-83DB-E67B0E4C2096}">
      <dsp:nvSpPr>
        <dsp:cNvPr id="0" name=""/>
        <dsp:cNvSpPr/>
      </dsp:nvSpPr>
      <dsp:spPr>
        <a:xfrm>
          <a:off x="5434914" y="584579"/>
          <a:ext cx="2206931" cy="1324158"/>
        </a:xfrm>
        <a:prstGeom prst="rect">
          <a:avLst/>
        </a:prstGeom>
        <a:solidFill>
          <a:schemeClr val="accent5">
            <a:hueOff val="-3676673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Формируется позитивное отношение к   самому себе,  сверстникам</a:t>
          </a:r>
          <a:endParaRPr lang="ru-RU" sz="1600" kern="1200" dirty="0"/>
        </a:p>
      </dsp:txBody>
      <dsp:txXfrm>
        <a:off x="5434914" y="584579"/>
        <a:ext cx="2206931" cy="1324158"/>
      </dsp:txXfrm>
    </dsp:sp>
    <dsp:sp modelId="{9AC8C705-1275-4EC3-A90B-5FA20C4C3815}">
      <dsp:nvSpPr>
        <dsp:cNvPr id="0" name=""/>
        <dsp:cNvSpPr/>
      </dsp:nvSpPr>
      <dsp:spPr>
        <a:xfrm>
          <a:off x="2210994" y="3032692"/>
          <a:ext cx="476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6994" y="45720"/>
              </a:lnTo>
            </a:path>
          </a:pathLst>
        </a:custGeom>
        <a:noFill/>
        <a:ln w="6350" cap="flat" cmpd="sng" algn="ctr"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36801" y="3075874"/>
        <a:ext cx="25379" cy="5075"/>
      </dsp:txXfrm>
    </dsp:sp>
    <dsp:sp modelId="{92D47F38-5793-4413-98C7-31B92D9A88A7}">
      <dsp:nvSpPr>
        <dsp:cNvPr id="0" name=""/>
        <dsp:cNvSpPr/>
      </dsp:nvSpPr>
      <dsp:spPr>
        <a:xfrm>
          <a:off x="5862" y="2416333"/>
          <a:ext cx="2206931" cy="1324158"/>
        </a:xfrm>
        <a:prstGeom prst="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Умеют отстаивать свою позицию</a:t>
          </a:r>
          <a:endParaRPr lang="ru-RU" sz="1600" kern="1200" dirty="0"/>
        </a:p>
      </dsp:txBody>
      <dsp:txXfrm>
        <a:off x="5862" y="2416333"/>
        <a:ext cx="2206931" cy="1324158"/>
      </dsp:txXfrm>
    </dsp:sp>
    <dsp:sp modelId="{9952FE1A-DDFE-4DDC-8589-26E7AAD01A6C}">
      <dsp:nvSpPr>
        <dsp:cNvPr id="0" name=""/>
        <dsp:cNvSpPr/>
      </dsp:nvSpPr>
      <dsp:spPr>
        <a:xfrm>
          <a:off x="2720388" y="2416333"/>
          <a:ext cx="2206931" cy="1324158"/>
        </a:xfrm>
        <a:prstGeom prst="rect">
          <a:avLst/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Отсутствует чувство страха за ошибку</a:t>
          </a:r>
          <a:endParaRPr lang="ru-RU" sz="1600" kern="1200" dirty="0"/>
        </a:p>
      </dsp:txBody>
      <dsp:txXfrm>
        <a:off x="2720388" y="2416333"/>
        <a:ext cx="2206931" cy="1324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435100"/>
            <a:ext cx="7772400" cy="965199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725738"/>
            <a:ext cx="6858000" cy="474662"/>
          </a:xfrm>
          <a:solidFill>
            <a:schemeClr val="lt1">
              <a:alpha val="74000"/>
            </a:schemeClr>
          </a:solidFill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0742B-0C95-4915-9802-8EFD8D237DBE}" type="datetimeFigureOut">
              <a:rPr lang="ru-RU"/>
              <a:pPr>
                <a:defRPr/>
              </a:pPr>
              <a:t>03.08.2021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1D3B1-A6C3-4D9F-BAB7-FC7D3FFC35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A1582-32E7-4FF1-9366-1A53AD533B45}" type="datetimeFigureOut">
              <a:rPr lang="ru-RU"/>
              <a:pPr>
                <a:defRPr/>
              </a:pPr>
              <a:t>03.08.2021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42ADE-36B5-45A2-A16E-0E51B5056C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D6126-34ED-4365-9353-81FDF50787F8}" type="datetimeFigureOut">
              <a:rPr lang="ru-RU"/>
              <a:pPr>
                <a:defRPr/>
              </a:pPr>
              <a:t>03.08.2021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6D5A8-5C73-415B-AB26-265DC89198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lt1">
              <a:alpha val="81000"/>
            </a:schemeClr>
          </a:solidFill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1F1D9-6981-4243-B0F0-792C96C37565}" type="datetimeFigureOut">
              <a:rPr lang="ru-RU"/>
              <a:pPr>
                <a:defRPr/>
              </a:pPr>
              <a:t>03.08.2021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96F1F-96C3-411C-A38B-E58CEB232F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E6AB9-8BC0-460E-AF57-553794171BF6}" type="datetimeFigureOut">
              <a:rPr lang="ru-RU"/>
              <a:pPr>
                <a:defRPr/>
              </a:pPr>
              <a:t>03.08.2021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B22BA-F46C-4337-84AB-C8D61D895E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E33D2-47D8-4D1F-AD40-BD9D78E32E18}" type="datetimeFigureOut">
              <a:rPr lang="ru-RU"/>
              <a:pPr>
                <a:defRPr/>
              </a:pPr>
              <a:t>03.08.2021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61600-7F3A-4A71-A7DE-7ABE80D3E6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A5162-8980-4C70-89AF-E9398D1F45CD}" type="datetimeFigureOut">
              <a:rPr lang="ru-RU"/>
              <a:pPr>
                <a:defRPr/>
              </a:pPr>
              <a:t>03.08.2021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47E8B-FF88-49A5-B1E9-D7A916B0E6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96E4C-15ED-4BCB-B12B-7A39066B64D1}" type="datetimeFigureOut">
              <a:rPr lang="ru-RU"/>
              <a:pPr>
                <a:defRPr/>
              </a:pPr>
              <a:t>03.08.2021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A76C3-7842-43A1-A1D6-38AFF94ABE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B99CA-918F-464D-8CAC-A638397E8809}" type="datetimeFigureOut">
              <a:rPr lang="ru-RU"/>
              <a:pPr>
                <a:defRPr/>
              </a:pPr>
              <a:t>03.08.2021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C789E-33BE-488B-83BF-061D0EBF57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B0BA2-1C7D-45FF-9075-79E9342CBEAB}" type="datetimeFigureOut">
              <a:rPr lang="ru-RU"/>
              <a:pPr>
                <a:defRPr/>
              </a:pPr>
              <a:t>03.08.2021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152CD-29AF-45D9-832E-589C12CD88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BE4D6-B549-4CBD-B27D-0CDE10D8404A}" type="datetimeFigureOut">
              <a:rPr lang="ru-RU"/>
              <a:pPr>
                <a:defRPr/>
              </a:pPr>
              <a:t>03.08.2021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B2B20-5CCC-4136-A5FA-418907524B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B93ABC-5552-4A5E-A5B2-C65FBAAD5588}" type="datetimeFigureOut">
              <a:rPr lang="ru-RU"/>
              <a:pPr>
                <a:defRPr/>
              </a:pPr>
              <a:t>03.08.2021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53559B3-8C95-4E5A-AD15-8E18BB9BFC1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3959" y="1870363"/>
            <a:ext cx="7878041" cy="333894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b="1" i="1" dirty="0" smtClean="0">
                <a:solidFill>
                  <a:srgbClr val="0070C0"/>
                </a:solidFill>
                <a:cs typeface="Arial" pitchFamily="34" charset="0"/>
              </a:rPr>
              <a:t>Теоретические основы технологии сотрудничества</a:t>
            </a:r>
            <a:br>
              <a:rPr lang="ru-RU" sz="4400" b="1" i="1" dirty="0" smtClean="0">
                <a:solidFill>
                  <a:srgbClr val="0070C0"/>
                </a:solidFill>
                <a:cs typeface="Arial" pitchFamily="34" charset="0"/>
              </a:rPr>
            </a:br>
            <a:r>
              <a:rPr lang="ru-RU" sz="4400" b="1" i="1" dirty="0" smtClean="0">
                <a:solidFill>
                  <a:srgbClr val="0070C0"/>
                </a:solidFill>
                <a:cs typeface="Arial" pitchFamily="34" charset="0"/>
              </a:rPr>
              <a:t/>
            </a:r>
            <a:br>
              <a:rPr lang="ru-RU" sz="4400" b="1" i="1" dirty="0" smtClean="0">
                <a:solidFill>
                  <a:srgbClr val="0070C0"/>
                </a:solidFill>
                <a:cs typeface="Arial" pitchFamily="34" charset="0"/>
              </a:rPr>
            </a:br>
            <a:endParaRPr lang="ru-RU" sz="4400" b="1" i="1" dirty="0">
              <a:solidFill>
                <a:srgbClr val="0070C0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6073" y="2360180"/>
            <a:ext cx="6664036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990033"/>
                </a:solidFill>
              </a:rPr>
              <a:t>СПАСИБО ЗА ВНИМАНИЕ!</a:t>
            </a:r>
            <a:endParaRPr lang="ru-RU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Сотрудничество: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Сотрудничество:</a:t>
            </a:r>
            <a:endParaRPr lang="ru-RU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990033"/>
                </a:solidFill>
              </a:rPr>
              <a:t>Характеристика технологии сотрудничества:</a:t>
            </a:r>
            <a:endParaRPr lang="ru-RU" b="1" dirty="0">
              <a:solidFill>
                <a:srgbClr val="99003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ru-RU" sz="2400" i="1" dirty="0" smtClean="0">
                <a:solidFill>
                  <a:srgbClr val="7030A0"/>
                </a:solidFill>
              </a:rPr>
              <a:t>по уровню применения - общепедагогическая технология; </a:t>
            </a:r>
          </a:p>
          <a:p>
            <a:pPr>
              <a:buFontTx/>
              <a:buChar char="•"/>
            </a:pPr>
            <a:r>
              <a:rPr lang="ru-RU" sz="2400" i="1" dirty="0" smtClean="0">
                <a:solidFill>
                  <a:srgbClr val="7030A0"/>
                </a:solidFill>
              </a:rPr>
              <a:t>по философской основе - гуманистическая; </a:t>
            </a:r>
          </a:p>
          <a:p>
            <a:pPr>
              <a:buFontTx/>
              <a:buChar char="•"/>
            </a:pPr>
            <a:r>
              <a:rPr lang="ru-RU" sz="2400" i="1" dirty="0" smtClean="0">
                <a:solidFill>
                  <a:srgbClr val="7030A0"/>
                </a:solidFill>
              </a:rPr>
              <a:t>по подходу к ребенку -  гуманно-личностная, </a:t>
            </a:r>
            <a:r>
              <a:rPr lang="ru-RU" sz="2400" i="1" dirty="0" err="1" smtClean="0">
                <a:solidFill>
                  <a:srgbClr val="7030A0"/>
                </a:solidFill>
              </a:rPr>
              <a:t>субъект-субъектная</a:t>
            </a:r>
            <a:r>
              <a:rPr lang="ru-RU" sz="2400" i="1" dirty="0" smtClean="0">
                <a:solidFill>
                  <a:srgbClr val="7030A0"/>
                </a:solidFill>
              </a:rPr>
              <a:t>; </a:t>
            </a:r>
          </a:p>
          <a:p>
            <a:pPr>
              <a:buFontTx/>
              <a:buChar char="•"/>
            </a:pPr>
            <a:r>
              <a:rPr lang="ru-RU" sz="2400" i="1" dirty="0" smtClean="0">
                <a:solidFill>
                  <a:srgbClr val="7030A0"/>
                </a:solidFill>
              </a:rPr>
              <a:t>по преобладающему методу: проблемно-поисковая, творческая, диалогическая, игровая; </a:t>
            </a:r>
          </a:p>
          <a:p>
            <a:pPr>
              <a:buFontTx/>
              <a:buChar char="•"/>
            </a:pPr>
            <a:r>
              <a:rPr lang="ru-RU" sz="2400" i="1" dirty="0" smtClean="0">
                <a:solidFill>
                  <a:srgbClr val="7030A0"/>
                </a:solidFill>
              </a:rPr>
              <a:t>по категории обучаемых – массовая, гуманно-личностный подход к ребенку; </a:t>
            </a:r>
          </a:p>
          <a:p>
            <a:pPr>
              <a:buFontTx/>
              <a:buChar char="•"/>
            </a:pPr>
            <a:r>
              <a:rPr lang="ru-RU" sz="2400" i="1" dirty="0" smtClean="0">
                <a:solidFill>
                  <a:srgbClr val="7030A0"/>
                </a:solidFill>
              </a:rPr>
              <a:t>по  классификации – личностно-ориентированная.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Основные принципы технологии сотрудничества: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1. Обучение носит развивающий характер, воспитатель не даёт готовых образцов действия и определений, а стимулирует и направляет детский поиск на решение поставленной проблемы.</a:t>
            </a:r>
          </a:p>
          <a:p>
            <a:pPr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2. Технология сотрудничества используется на знакомом программном материале, когда дети знакомы со способами решения поставленных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задач.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Эффективным толчком является проблемная ситуация, побуждающая к поиску не только решения задачи, но способов эффективного сотрудничества.</a:t>
            </a:r>
          </a:p>
          <a:p>
            <a:pPr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4. Поиск решения проблемы происходит при помощи вопросов и ответов педагога и детей, выделяется цель, способы и действия решения задачи, а затем после её достижения подводится итог, т.е. проводится рефлексия.</a:t>
            </a:r>
          </a:p>
          <a:p>
            <a:pPr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5. Чтобы облегчить формирование самоконтроля детям вводятся специальные средства регуляции 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саморегуляции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нормативного поведения.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74731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0109"/>
            <a:ext cx="7886700" cy="17872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</a:t>
            </a:r>
            <a:r>
              <a:rPr lang="ru-RU" b="1" dirty="0" smtClean="0">
                <a:solidFill>
                  <a:srgbClr val="002060"/>
                </a:solidFill>
              </a:rPr>
              <a:t>озиции </a:t>
            </a:r>
            <a:r>
              <a:rPr lang="ru-RU" b="1" dirty="0">
                <a:solidFill>
                  <a:srgbClr val="002060"/>
                </a:solidFill>
              </a:rPr>
              <a:t>участников при </a:t>
            </a:r>
            <a:r>
              <a:rPr lang="ru-RU" b="1" dirty="0" smtClean="0">
                <a:solidFill>
                  <a:srgbClr val="002060"/>
                </a:solidFill>
              </a:rPr>
              <a:t>партнерской форме </a:t>
            </a:r>
            <a:r>
              <a:rPr lang="ru-RU" b="1" dirty="0">
                <a:solidFill>
                  <a:srgbClr val="002060"/>
                </a:solidFill>
              </a:rPr>
              <a:t>организации образовательной деятельности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>
              <a:buFont typeface="+mj-lt"/>
              <a:buAutoNum type="arabicPeriod"/>
            </a:pPr>
            <a:r>
              <a:rPr lang="ru-RU" sz="2400" dirty="0" smtClean="0">
                <a:solidFill>
                  <a:srgbClr val="FF3300"/>
                </a:solidFill>
              </a:rPr>
              <a:t> Сотрудничество детей и воспитателя (взрослый рядом).</a:t>
            </a:r>
          </a:p>
          <a:p>
            <a:pPr>
              <a:buFont typeface="+mj-lt"/>
              <a:buAutoNum type="arabicPeriod"/>
            </a:pPr>
            <a:r>
              <a:rPr lang="ru-RU" sz="2400" dirty="0" smtClean="0">
                <a:solidFill>
                  <a:srgbClr val="FF3300"/>
                </a:solidFill>
              </a:rPr>
              <a:t> За детьми не закреплены рабочие места.</a:t>
            </a:r>
          </a:p>
          <a:p>
            <a:pPr>
              <a:buFont typeface="+mj-lt"/>
              <a:buAutoNum type="arabicPeriod"/>
            </a:pPr>
            <a:r>
              <a:rPr lang="ru-RU" sz="2400" dirty="0" smtClean="0">
                <a:solidFill>
                  <a:srgbClr val="FF3300"/>
                </a:solidFill>
              </a:rPr>
              <a:t> Свободное перемещение детей в пределах допустимого (правила).</a:t>
            </a:r>
          </a:p>
          <a:p>
            <a:pPr>
              <a:buFont typeface="+mj-lt"/>
              <a:buAutoNum type="arabicPeriod"/>
            </a:pPr>
            <a:r>
              <a:rPr lang="ru-RU" sz="2400" dirty="0" smtClean="0">
                <a:solidFill>
                  <a:srgbClr val="FF3300"/>
                </a:solidFill>
              </a:rPr>
              <a:t> Разрешено общение детей в малых группах, межгрупповое общение.</a:t>
            </a:r>
          </a:p>
          <a:p>
            <a:pPr>
              <a:buFont typeface="+mj-lt"/>
              <a:buAutoNum type="arabicPeriod"/>
            </a:pPr>
            <a:r>
              <a:rPr lang="ru-RU" sz="2400" dirty="0" smtClean="0">
                <a:solidFill>
                  <a:srgbClr val="FF3300"/>
                </a:solidFill>
              </a:rPr>
              <a:t> Взрослый координирует деятельность детей, направляет, помогает.</a:t>
            </a:r>
            <a:endParaRPr lang="ru-RU" sz="24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608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rgbClr val="990000"/>
                </a:solidFill>
              </a:rPr>
              <a:t>Результатов можно добиться, если: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0" y="1911927"/>
            <a:ext cx="7887855" cy="426720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0099"/>
                </a:solidFill>
              </a:rPr>
              <a:t>Начать работу по организации партнерской деятельности с младшего дошкольного возраста,</a:t>
            </a:r>
            <a:r>
              <a:rPr lang="ru-RU" sz="2000" dirty="0">
                <a:solidFill>
                  <a:srgbClr val="000099"/>
                </a:solidFill>
              </a:rPr>
              <a:t> </a:t>
            </a:r>
            <a:r>
              <a:rPr lang="ru-RU" sz="2000" dirty="0" smtClean="0">
                <a:solidFill>
                  <a:srgbClr val="000099"/>
                </a:solidFill>
              </a:rPr>
              <a:t>проводить обучающие игры-занятия по формированию способов сотрудничества.</a:t>
            </a:r>
          </a:p>
          <a:p>
            <a:r>
              <a:rPr lang="ru-RU" sz="2000" dirty="0" smtClean="0">
                <a:solidFill>
                  <a:srgbClr val="000099"/>
                </a:solidFill>
              </a:rPr>
              <a:t>Применять разнообразные приемы для мотивации к объединению в пары, группы (игра «варежки», «без помощника не обойтись); приемы побуждающие воспитанников договариваться и согласовывать свои усилия («по секрету»).</a:t>
            </a:r>
          </a:p>
          <a:p>
            <a:r>
              <a:rPr lang="ru-RU" sz="2000" dirty="0" smtClean="0">
                <a:solidFill>
                  <a:srgbClr val="000099"/>
                </a:solidFill>
              </a:rPr>
              <a:t>Использовать игры, тренинги на формирование коммуникативных навыков: умение слушать и слышать, умение понимать друг друга.  </a:t>
            </a:r>
          </a:p>
          <a:p>
            <a:r>
              <a:rPr lang="ru-RU" sz="2000" dirty="0" smtClean="0">
                <a:solidFill>
                  <a:srgbClr val="000099"/>
                </a:solidFill>
              </a:rPr>
              <a:t>Внедрять </a:t>
            </a:r>
            <a:r>
              <a:rPr lang="ru-RU" sz="2000" dirty="0">
                <a:solidFill>
                  <a:srgbClr val="000099"/>
                </a:solidFill>
              </a:rPr>
              <a:t>в образовательный процесс </a:t>
            </a:r>
            <a:r>
              <a:rPr lang="ru-RU" sz="2000" dirty="0" smtClean="0">
                <a:solidFill>
                  <a:srgbClr val="000099"/>
                </a:solidFill>
              </a:rPr>
              <a:t>интерактивные педагогические технологии, направленные </a:t>
            </a:r>
            <a:r>
              <a:rPr lang="ru-RU" sz="2000" dirty="0">
                <a:solidFill>
                  <a:srgbClr val="000099"/>
                </a:solidFill>
              </a:rPr>
              <a:t>на </a:t>
            </a:r>
            <a:r>
              <a:rPr lang="ru-RU" sz="2000" dirty="0" smtClean="0">
                <a:solidFill>
                  <a:srgbClr val="000099"/>
                </a:solidFill>
              </a:rPr>
              <a:t>овладение детьми конструктивными </a:t>
            </a:r>
            <a:r>
              <a:rPr lang="ru-RU" sz="2000" dirty="0">
                <a:solidFill>
                  <a:srgbClr val="000099"/>
                </a:solidFill>
              </a:rPr>
              <a:t>способами и </a:t>
            </a:r>
            <a:r>
              <a:rPr lang="ru-RU" sz="2000" dirty="0" smtClean="0">
                <a:solidFill>
                  <a:srgbClr val="000099"/>
                </a:solidFill>
              </a:rPr>
              <a:t>средствами взаимодействия </a:t>
            </a:r>
            <a:r>
              <a:rPr lang="ru-RU" sz="2000" dirty="0">
                <a:solidFill>
                  <a:srgbClr val="000099"/>
                </a:solidFill>
              </a:rPr>
              <a:t>с окружающими людьми в соответствии с задачами, </a:t>
            </a:r>
            <a:r>
              <a:rPr lang="ru-RU" sz="2000" dirty="0" smtClean="0">
                <a:solidFill>
                  <a:srgbClr val="000099"/>
                </a:solidFill>
              </a:rPr>
              <a:t>которые ставят </a:t>
            </a:r>
            <a:r>
              <a:rPr lang="ru-RU" sz="2000" dirty="0">
                <a:solidFill>
                  <a:srgbClr val="000099"/>
                </a:solidFill>
              </a:rPr>
              <a:t>современные </a:t>
            </a:r>
            <a:r>
              <a:rPr lang="ru-RU" sz="2000" dirty="0" smtClean="0">
                <a:solidFill>
                  <a:srgbClr val="000099"/>
                </a:solidFill>
              </a:rPr>
              <a:t>ФГОС ДО.</a:t>
            </a:r>
            <a:endParaRPr lang="ru-RU" sz="2000" dirty="0">
              <a:solidFill>
                <a:srgbClr val="000099"/>
              </a:solidFill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75332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b="1" dirty="0" smtClean="0">
                <a:solidFill>
                  <a:srgbClr val="990033"/>
                </a:solidFill>
                <a:cs typeface="Times New Roman" pitchFamily="18" charset="0"/>
              </a:rPr>
              <a:t>Плюсы технологии сотрудничества: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1273" y="338138"/>
            <a:ext cx="7398326" cy="1252537"/>
          </a:xfrm>
        </p:spPr>
        <p:txBody>
          <a:bodyPr/>
          <a:lstStyle/>
          <a:p>
            <a:pPr algn="ctr" eaLnBrk="1" hangingPunct="1"/>
            <a:r>
              <a:rPr lang="ru-RU" sz="4000" b="1" dirty="0" smtClean="0">
                <a:solidFill>
                  <a:srgbClr val="008000"/>
                </a:solidFill>
                <a:cs typeface="Times New Roman" pitchFamily="18" charset="0"/>
              </a:rPr>
              <a:t>Результаты применения    технологии сотрудничества: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706582" y="1801092"/>
          <a:ext cx="7647709" cy="4325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495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Тема Office</vt:lpstr>
      <vt:lpstr>Теоретические основы технологии сотрудничества  </vt:lpstr>
      <vt:lpstr>Сотрудничество:</vt:lpstr>
      <vt:lpstr>Сотрудничество:</vt:lpstr>
      <vt:lpstr>Характеристика технологии сотрудничества:</vt:lpstr>
      <vt:lpstr>Основные принципы технологии сотрудничества:</vt:lpstr>
      <vt:lpstr>Позиции участников при партнерской форме организации образовательной деятельности </vt:lpstr>
      <vt:lpstr>Результатов можно добиться, если: </vt:lpstr>
      <vt:lpstr>Плюсы технологии сотрудничества:</vt:lpstr>
      <vt:lpstr>Результаты применения    технологии сотрудничества: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Инна</dc:creator>
  <cp:lastModifiedBy>Windows User</cp:lastModifiedBy>
  <cp:revision>12</cp:revision>
  <dcterms:created xsi:type="dcterms:W3CDTF">2015-02-19T20:52:53Z</dcterms:created>
  <dcterms:modified xsi:type="dcterms:W3CDTF">2021-08-03T04:46:40Z</dcterms:modified>
</cp:coreProperties>
</file>