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7" r:id="rId5"/>
    <p:sldId id="269" r:id="rId6"/>
    <p:sldId id="268" r:id="rId7"/>
    <p:sldId id="266" r:id="rId8"/>
    <p:sldId id="258" r:id="rId9"/>
    <p:sldId id="261" r:id="rId10"/>
    <p:sldId id="263" r:id="rId11"/>
    <p:sldId id="264" r:id="rId12"/>
    <p:sldId id="270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191768-401B-4879-9799-6E63B19EC2B3}" type="datetimeFigureOut">
              <a:rPr lang="ru-RU" smtClean="0"/>
              <a:pPr/>
              <a:t>04.12.2022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C72495-8B7B-4CC9-9E7C-0CFB2EB0045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img-fotki.yandex.ru/get/6623/66736610.71/0_8110f_c7ab85bc_X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fp=0&amp;img_url=http://www.mirpozitiva.ru/pozitiv/pritchi/kuvshin-01.jpg&amp;iorient=&amp;ih=&amp;icolor=&amp;site=&amp;text=%D0%BA%D0%B0%D1%80%D1%82%D0%B8%D0%BD%D0%BA%D0%B0%20%D0%BA%D1%83%D0%B2%D1%88%D0%B8%D0%BD&amp;iw=&amp;wp=&amp;pos=0&amp;recent=&amp;type=&amp;isize=&amp;rpt=simage&amp;itype=&amp;nojs=1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gallery.forum-grad.ru/files/4/1/2/8/0/c1013d5bd5c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715200" cy="237626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br>
              <a:rPr lang="ru-RU" sz="105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Технология проблемного обучения в детском саду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Проблемная ситуация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задача, которую необходимо решить. Основным звеном проблемной ситуации является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противоречие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(Противоречие – положение, при котором одно исключает другое, несовместимое с ним, противоположное ему).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Проблемная ситуация возникает, когда педагог преднамеренно сталкивает жизненные представления детей с научными фактами, объяснить которые они не могут - не хватает знаний, жизненного опыта.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83568" y="1935163"/>
            <a:ext cx="7546032" cy="4389437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Проблемная ситуация.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«Как сохранить кусочек зимы летом?» </a:t>
            </a: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Содержание.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Людям всегда хочется того, чего нет, или того, что наступит не скоро. Так летом, когда жарко, мы начинаем вспоминать зиму. Можно ли сохранить кусочек зимы летом?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764704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chemeClr val="accent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психологические условия для успешного применения проблемного обучения</a:t>
            </a:r>
            <a:endParaRPr lang="ru-RU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Проблемные ситуации должны отвечать целям формирования системы знаний.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Быть доступным для обучающихся.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Должны вызывать собственную познавательную деятельность и активность.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Задания должны быть таковыми, чтобы обучающийся не мог выполнить их опираясь на уже имеющиеся знания, но достаточными для самостоятельного анализа проблемы и нахождения неизвестного.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980728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«Идите на занятия не с темой, а с насущной проблемой, которую вы непременно должны решить вместе с  воспитанниками и которая обращена к конкретной личности».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«Поддерживайте в воспитаннике любую инициативу, положительно стимулируйте активность и избегайте внешнего принуждения в  педагогическом  процессе».</a:t>
            </a:r>
          </a:p>
          <a:p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Е.В.Марудова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кн. «Ознакомление дошкольников с окружающим миром.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Экспериментирование.)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История возникновения технологии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основу проблемного обучения легли идеи американского психолога, философа и педагога Дж.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Дьюи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(1859—1952), который в 1894 году основал опытную школу, в которой основу обучения составлял не учебный план, а игры и трудовая деятельность. Методы, приемы, новые принципы обучения, применявшиеся в этой школе, не были теоретически обоснованы и сформулированы в виде концепции, но получили распространение в 20-30 годах XX века.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https://im0-tub-ru.yandex.net/i?id=ef5ead3b7fdd655173056f9ee42f8fe3-l&amp;n=1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3672407" cy="4608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3923928" y="1268760"/>
            <a:ext cx="5112568" cy="508600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Человек, по настоящему мыслящий, черпает из своих ошибок не меньше познания, </a:t>
            </a:r>
          </a:p>
          <a:p>
            <a:pPr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чем из своих успехов»  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Дж. 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Дьюи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636588"/>
          </a:xfrm>
        </p:spPr>
        <p:txBody>
          <a:bodyPr>
            <a:noAutofit/>
          </a:bodyPr>
          <a:lstStyle/>
          <a:p>
            <a:pPr algn="ctr"/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7762056" cy="5343873"/>
          </a:xfrm>
        </p:spPr>
        <p:txBody>
          <a:bodyPr/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Проблемное обучение в детском саду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это такая организация взаимодействия с воспитанниками, которая предполагает создание под руководством педагога проблемных вопросов, задач, ситуаций и активную самостоятельную деятельность детей по их разрешению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Н.Е.Веракса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реальное затруднение на пути к достижению и выполнению какой-либо деятельности.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38250" y="908050"/>
            <a:ext cx="7294190" cy="108108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Характерные признаки проблемного обучения: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2348880"/>
            <a:ext cx="7704856" cy="3976241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dirty="0"/>
              <a:t>Возникает состояние интеллектуального затруднения;</a:t>
            </a:r>
          </a:p>
          <a:p>
            <a:r>
              <a:rPr lang="ru-RU" sz="2800" dirty="0"/>
              <a:t> Возникает противоречивая ситуация;</a:t>
            </a:r>
          </a:p>
          <a:p>
            <a:r>
              <a:rPr lang="ru-RU" sz="2800" dirty="0"/>
              <a:t> Появляется осознание того, что ребенок знает и умеет и того, что ему необходимо узнать для решения задачи.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Приемы: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Акцентирование внимания детей на противоречии между знаниями и жизненным опытом.</a:t>
            </a:r>
          </a:p>
          <a:p>
            <a:r>
              <a:rPr lang="ru-RU" dirty="0"/>
              <a:t> Побуждение детей к сравнению и обобщению, выводам путём постановки проблемных вопросов.</a:t>
            </a:r>
          </a:p>
          <a:p>
            <a:r>
              <a:rPr lang="ru-RU" dirty="0"/>
              <a:t>Рассматривание какой-либо проблемы с разных позиций, часто ролевых.</a:t>
            </a:r>
          </a:p>
          <a:p>
            <a:r>
              <a:rPr lang="ru-RU" dirty="0"/>
              <a:t> Создание противоречия.</a:t>
            </a:r>
          </a:p>
          <a:p>
            <a:r>
              <a:rPr lang="ru-RU" dirty="0"/>
              <a:t>Организация противоречия в практической деятельности.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188640"/>
            <a:ext cx="8568952" cy="6480720"/>
          </a:xfrm>
        </p:spPr>
        <p:txBody>
          <a:bodyPr>
            <a:normAutofit fontScale="90000"/>
          </a:bodyPr>
          <a:lstStyle/>
          <a:p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4 уровня постановки проблемы в обучении детей в дошкольном образовании: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1.Воспитатель сам ставит проблему(задачу) и сам решает её при активном слушании и обсуждении детьми.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2.Воспитатель ставит проблему, дети самостоятельно или под его руководством находят решение. Воспитатель направляет ребенка на самостоятельные поиски путей решения 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(частично - поисковый метод).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3.Ребенок ставит проблему, воспитатель помогает её решить. У ребенка воспитывается способность самостоятельно формулировать проблему.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4.Ребенок сам ставит проблему и сам её решает. Воспитатель даже не указывает на проблему; он должен сам увидеть её, а  увидев, сформулировать и исследовать возможности и способы её решения.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806489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Проблемный вопрос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не просто воспроизведение  знания, которое уже знакомо детям, а поиск ответа на основе рассуждения.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 вы думаете,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почему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на участке одни лужи высохли быстро, а другие долго не высыхают?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Почему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дикие утки, гуси улетают на юг последними?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Проблемные вопросы содержат в тексте вопросы «почему?», «зачем?».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 проблемной задаче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дети должны найти решение на поставленный вопрос (как в любой задаче, есть условие и вопрос).</a:t>
            </a:r>
          </a:p>
          <a:p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Проблемная задача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«Кувшин с узким горлом наполовину заполнен водой.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Как лисе напиться из кувшина?»</a:t>
            </a:r>
          </a:p>
        </p:txBody>
      </p:sp>
      <p:pic>
        <p:nvPicPr>
          <p:cNvPr id="5" name="Рисунок 8" descr="http://img-fotki.yandex.ru/get/6623/66736610.71/0_8110f_c7ab85bc_X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293096"/>
            <a:ext cx="2722563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://gallery.forum-grad.ru/files/4/1/2/8/0/c1013d5bd5c5.jpg">
            <a:hlinkClick r:id="rId4"/>
          </p:cNvPr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501008"/>
            <a:ext cx="22860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9" descr="http://im8-tub-ru.yandex.net/i?id=355990516-48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4941168"/>
            <a:ext cx="1466850" cy="1572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499992" y="3933056"/>
            <a:ext cx="1152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B45F0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</TotalTime>
  <Words>760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Times New Roman</vt:lpstr>
      <vt:lpstr>Wingdings 2</vt:lpstr>
      <vt:lpstr>Поток</vt:lpstr>
      <vt:lpstr> Технология проблемного обучения в детском саду</vt:lpstr>
      <vt:lpstr>История возникновения технологии</vt:lpstr>
      <vt:lpstr>Презентация PowerPoint</vt:lpstr>
      <vt:lpstr>             </vt:lpstr>
      <vt:lpstr>Характерные признаки проблемного обучения:</vt:lpstr>
      <vt:lpstr>   Приемы:</vt:lpstr>
      <vt:lpstr>                                 Существуют 4 уровня постановки проблемы в обучении детей в дошкольном образовании: 1.Воспитатель сам ставит проблему(задачу) и сам решает её при активном слушании и обсуждении детьми. 2.Воспитатель ставит проблему, дети самостоятельно или под его руководством находят решение. Воспитатель направляет ребенка на самостоятельные поиски путей решения  (частично - поисковый метод). 3.Ребенок ставит проблему, воспитатель помогает её решить. У ребенка воспитывается способность самостоятельно формулировать проблему. 4.Ребенок сам ставит проблему и сам её решает. Воспитатель даже не указывает на проблему; он должен сам увидеть её, а  увидев, сформулировать и исследовать возможности и способы её решения.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проблемного обучения в детском саду,  как средство  развития речи детей</dc:title>
  <dc:creator>Admin</dc:creator>
  <cp:lastModifiedBy>Екатерина Абрамцова</cp:lastModifiedBy>
  <cp:revision>34</cp:revision>
  <dcterms:created xsi:type="dcterms:W3CDTF">2018-10-28T11:36:12Z</dcterms:created>
  <dcterms:modified xsi:type="dcterms:W3CDTF">2022-12-04T09:50:19Z</dcterms:modified>
</cp:coreProperties>
</file>