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>
        <p:scale>
          <a:sx n="81" d="100"/>
          <a:sy n="81" d="100"/>
        </p:scale>
        <p:origin x="-25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7239" y="1242140"/>
            <a:ext cx="10312442" cy="2055696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Индивидуальное логопедическое занятие</a:t>
            </a:r>
            <a:b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постановке звука Р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0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404" y="1313481"/>
            <a:ext cx="10318447" cy="4079928"/>
          </a:xfrm>
          <a:effectLst>
            <a:glow rad="127000">
              <a:schemeClr val="accent1">
                <a:alpha val="91000"/>
              </a:schemeClr>
            </a:glow>
          </a:effectLst>
        </p:spPr>
        <p:txBody>
          <a:bodyPr>
            <a:prstTxWarp prst="textWave1">
              <a:avLst/>
            </a:prstTxWarp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E779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</a:t>
            </a:r>
            <a:r>
              <a:rPr lang="ru-RU" dirty="0" err="1" smtClean="0">
                <a:solidFill>
                  <a:srgbClr val="E779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умничка</a:t>
            </a:r>
            <a:r>
              <a:rPr lang="ru-RU" dirty="0" smtClean="0">
                <a:solidFill>
                  <a:srgbClr val="E779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dirty="0">
              <a:solidFill>
                <a:srgbClr val="E779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krasmalish-ds4.edumsko.ru/uploads/1000/831/section/38541/foto/nVappFVbq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04" y="4291583"/>
            <a:ext cx="1670800" cy="166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rasmalish-ds4.edumsko.ru/uploads/1000/831/section/38541/foto/nVappFVbq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68" y="468198"/>
            <a:ext cx="1720237" cy="17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rasmalish-ds4.edumsko.ru/uploads/1000/831/section/38541/foto/nVappFVbq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56" y="452547"/>
            <a:ext cx="1727962" cy="17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krasmalish-ds4.edumsko.ru/uploads/1000/831/section/38541/foto/nVappFVbq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76" y="4592985"/>
            <a:ext cx="1817622" cy="181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oneyes.ru/img/picture/Aug/03/da7a1bd6edec623be238c41f99352982/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88" y="1526453"/>
            <a:ext cx="4026416" cy="370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laying-field.ru/img/2015/052123/23567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88" y="1182838"/>
            <a:ext cx="6365146" cy="439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9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oneyes.ru/img/picture/Aug/03/da7a1bd6edec623be238c41f99352982/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51" y="1430557"/>
            <a:ext cx="4026416" cy="370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План-схема занятия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782805"/>
              </p:ext>
            </p:extLst>
          </p:nvPr>
        </p:nvGraphicFramePr>
        <p:xfrm>
          <a:off x="585216" y="1886204"/>
          <a:ext cx="11070336" cy="2734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056"/>
                <a:gridCol w="1845056"/>
                <a:gridCol w="1845056"/>
                <a:gridCol w="1845056"/>
                <a:gridCol w="1845056"/>
                <a:gridCol w="1845056"/>
              </a:tblGrid>
              <a:tr h="2734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http://www.clipartkid.com/images/221/or-click-back-on-your-browser-to-return-to-the-thumbnail-page-qIT0fa-clipart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3" y="2642678"/>
            <a:ext cx="1480066" cy="77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ages.easyfreeclipart.com/1253/understanding-mauirsquos-wind-weather-and-waves-125398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3" t="-398" b="-1"/>
          <a:stretch/>
        </p:blipFill>
        <p:spPr bwMode="auto">
          <a:xfrm>
            <a:off x="2629147" y="2596640"/>
            <a:ext cx="1508751" cy="1046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t1.ftcdn.net/jpg/00/76/75/72/500_F_76757257_y3iAHxJnJoAFi3QfZij1jQaTDxMdj2XX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71" y="2372009"/>
            <a:ext cx="1492761" cy="138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st1.stranamam.ru/data/cache/2015feb/15/35/15042136_85890-650x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988" y="2596639"/>
            <a:ext cx="1160397" cy="111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previews.123rf.com/images/coramax/coramax1209/coramax120900281/15298095-3d-people-men-person-showing-Stock-Phot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26" y="2602558"/>
            <a:ext cx="662078" cy="111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st.depositphotos.com/1096434/2236/v/950/depositphotos_22360801-Brick-house.-wooden-toy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968" y="2596639"/>
            <a:ext cx="1132570" cy="111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www.sportobzor.ru/uploads/images/%D1%83%D0%BF%D1%8013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05" y="2467849"/>
            <a:ext cx="1616241" cy="1304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9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05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25817" y="2302864"/>
            <a:ext cx="1824688" cy="1824688"/>
          </a:xfrm>
        </p:spPr>
      </p:pic>
    </p:spTree>
    <p:extLst>
      <p:ext uri="{BB962C8B-B14F-4D97-AF65-F5344CB8AC3E}">
        <p14:creationId xmlns:p14="http://schemas.microsoft.com/office/powerpoint/2010/main" val="23956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w.stihi.ru/pics/2015/11/12/67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1" y="2057000"/>
            <a:ext cx="517769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1.masterfile.com/em_w/04/91/39/400-04913979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24" y="724231"/>
            <a:ext cx="4220051" cy="346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9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2gg9evh47fn9z.cloudfront.net/thumb_COLOURBOX10623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75" y="2046002"/>
            <a:ext cx="4326484" cy="37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eviews.123rf.com/images/vectorshots/vectorshots1303/vectorshots130300125/18243380-Smiley-Vector-Illustration-Puzzled-Stock-Vector-smiley-face-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59" y="839139"/>
            <a:ext cx="2129650" cy="241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875776" y="2926080"/>
            <a:ext cx="36576" cy="186537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stCxn id="5124" idx="0"/>
          </p:cNvCxnSpPr>
          <p:nvPr/>
        </p:nvCxnSpPr>
        <p:spPr>
          <a:xfrm flipH="1" flipV="1">
            <a:off x="8827008" y="219456"/>
            <a:ext cx="38376" cy="61968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5124" idx="3"/>
          </p:cNvCxnSpPr>
          <p:nvPr/>
        </p:nvCxnSpPr>
        <p:spPr>
          <a:xfrm flipV="1">
            <a:off x="9930209" y="2046002"/>
            <a:ext cx="1822879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124" idx="1"/>
          </p:cNvCxnSpPr>
          <p:nvPr/>
        </p:nvCxnSpPr>
        <p:spPr>
          <a:xfrm flipH="1" flipV="1">
            <a:off x="6022848" y="2046002"/>
            <a:ext cx="177771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692640" y="2511552"/>
            <a:ext cx="1133856" cy="104851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7242048" y="2645664"/>
            <a:ext cx="877824" cy="99974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9607296" y="609600"/>
            <a:ext cx="902208" cy="62179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046976" y="426720"/>
            <a:ext cx="1048512" cy="7802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4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tat.purdue.edu/~huang251/e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19" y="1904454"/>
            <a:ext cx="587692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age1.masterfile.com/em_w/04/91/39/400-04913979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38" y="1163144"/>
            <a:ext cx="3009010" cy="24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litefon.ru/download.php?file=201211/1920x1200/elitefon.ru-12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11" y="1410348"/>
            <a:ext cx="7116819" cy="44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oneyes.ru/img/picture/Aug/03/da7a1bd6edec623be238c41f99352982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1" y="779531"/>
            <a:ext cx="3440894" cy="316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0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163</TotalTime>
  <Words>8</Words>
  <Application>Microsoft Office PowerPoint</Application>
  <PresentationFormat>Произвольный</PresentationFormat>
  <Paragraphs>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Базис</vt:lpstr>
      <vt:lpstr>Индивидуальное логопедическое занятие по постановке звука Р</vt:lpstr>
      <vt:lpstr>Презентация PowerPoint</vt:lpstr>
      <vt:lpstr>Презентация PowerPoint</vt:lpstr>
      <vt:lpstr>План-схема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Индивидуальное логопедическое занятие по постановке звука Р</dc:title>
  <dc:creator>пк</dc:creator>
  <cp:lastModifiedBy>Учитель</cp:lastModifiedBy>
  <cp:revision>14</cp:revision>
  <dcterms:created xsi:type="dcterms:W3CDTF">2016-09-26T16:48:45Z</dcterms:created>
  <dcterms:modified xsi:type="dcterms:W3CDTF">2017-05-23T09:21:25Z</dcterms:modified>
</cp:coreProperties>
</file>