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28E8-EAE0-438C-A3DE-DAFF52D1B55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307E-4E2A-4E89-9018-793E710CE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28E8-EAE0-438C-A3DE-DAFF52D1B55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307E-4E2A-4E89-9018-793E710CE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28E8-EAE0-438C-A3DE-DAFF52D1B55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307E-4E2A-4E89-9018-793E710CE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28E8-EAE0-438C-A3DE-DAFF52D1B55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307E-4E2A-4E89-9018-793E710CE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28E8-EAE0-438C-A3DE-DAFF52D1B55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307E-4E2A-4E89-9018-793E710CE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28E8-EAE0-438C-A3DE-DAFF52D1B55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307E-4E2A-4E89-9018-793E710CE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28E8-EAE0-438C-A3DE-DAFF52D1B55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307E-4E2A-4E89-9018-793E710CE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28E8-EAE0-438C-A3DE-DAFF52D1B55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307E-4E2A-4E89-9018-793E710CE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28E8-EAE0-438C-A3DE-DAFF52D1B55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307E-4E2A-4E89-9018-793E710CE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28E8-EAE0-438C-A3DE-DAFF52D1B55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307E-4E2A-4E89-9018-793E710CE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28E8-EAE0-438C-A3DE-DAFF52D1B55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307E-4E2A-4E89-9018-793E710CE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28E8-EAE0-438C-A3DE-DAFF52D1B551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307E-4E2A-4E89-9018-793E710CE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28757"/>
          </a:xfrm>
        </p:spPr>
        <p:txBody>
          <a:bodyPr>
            <a:normAutofit fontScale="90000"/>
          </a:bodyPr>
          <a:lstStyle/>
          <a:p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«Экскурсия в зоопарк»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714620"/>
            <a:ext cx="5735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слогах и словах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1238" y="4413984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Пантера</a:t>
            </a:r>
          </a:p>
        </p:txBody>
      </p:sp>
      <p:pic>
        <p:nvPicPr>
          <p:cNvPr id="4" name="Picture 12" descr="http://rrr1r1111.narod.ru/images/pante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3487" y="1634331"/>
            <a:ext cx="6677025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Носорог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https://im0-tub-ru.yandex.net/i?id=cad4a5c64412c7716f66ad41eaf688f8&amp;n=33&amp;h=190&amp;w=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203825" cy="4622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Посчитай слоги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643050"/>
            <a:ext cx="914400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500306"/>
            <a:ext cx="914400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500306"/>
            <a:ext cx="914400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357562"/>
            <a:ext cx="914400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357562"/>
            <a:ext cx="914400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3357562"/>
            <a:ext cx="914400" cy="500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pic>
        <p:nvPicPr>
          <p:cNvPr id="11" name="Picture 2" descr="http://de.academic.ru/pictures/dewiki/122/5626a48330ea0e796f3e6d4e02b84f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1619261" cy="1428760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12" name="Picture 4" descr="https://im2-tub-ru.yandex.net/i?id=193a7bb1926b79806a7050c6c0e9a0f2&amp;n=33&amp;h=190&amp;w=28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357298"/>
            <a:ext cx="1821668" cy="1357322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Picture 6" descr="http://crimea-tour.ru/foto_videotur/images/p8152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000372"/>
            <a:ext cx="1714512" cy="1357322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Picture 8" descr="https://im2-tub-ru.yandex.net/i?id=36b35d855e30dd2c5ee5dc96a1844906&amp;n=33&amp;h=190&amp;w=2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00372"/>
            <a:ext cx="1857387" cy="1430846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Picture 10" descr="http://regions.kidsreview.ru/sites/default/files/imagecache/oww/07/02/2013_-_0219/sochinskiy_zoopark_v_sanatorii_oktyabrski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714884"/>
            <a:ext cx="1714512" cy="1432716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6" name="Picture 12" descr="http://rrr1r1111.narod.ru/images/pante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4643446"/>
            <a:ext cx="1785950" cy="1428760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7" name="Picture 14" descr="https://im0-tub-ru.yandex.net/i?id=cad4a5c64412c7716f66ad41eaf688f8&amp;n=33&amp;h=190&amp;w=2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4714884"/>
            <a:ext cx="2013422" cy="1500198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Составь звуковую схему слова «тигр»</a:t>
            </a:r>
          </a:p>
        </p:txBody>
      </p:sp>
      <p:pic>
        <p:nvPicPr>
          <p:cNvPr id="4" name="Picture 4" descr="https://im2-tub-ru.yandex.net/i?id=193a7bb1926b79806a7050c6c0e9a0f2&amp;n=33&amp;h=190&amp;w=28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454791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Давай проверим!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85786" y="2285992"/>
            <a:ext cx="1714512" cy="2000264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285992"/>
            <a:ext cx="1785950" cy="200026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285992"/>
            <a:ext cx="1714512" cy="200026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285992"/>
            <a:ext cx="1714512" cy="200026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5786" y="4857760"/>
            <a:ext cx="7739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1.Сколько в слове звуков? Назови их по порядку.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2.Расскажи о каждом звуке.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3.Сколько в слове слогов? Как ты узнал (а)?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4.Как можно изменить слово, чтобы в нём стало два слога?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  <p:pic>
        <p:nvPicPr>
          <p:cNvPr id="18434" name="Picture 2" descr="http://photodomik.ru/photo/01/0190c3ede31a14a10be4294ab2b846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4786346" cy="4576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Зоопарк</a:t>
            </a:r>
          </a:p>
        </p:txBody>
      </p:sp>
      <p:pic>
        <p:nvPicPr>
          <p:cNvPr id="1028" name="Picture 4" descr="http://www.proza.ru/pics/2015/09/09/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388081" cy="4791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</p:txBody>
      </p:sp>
      <p:pic>
        <p:nvPicPr>
          <p:cNvPr id="15362" name="Picture 2" descr="http://bestspictures.ru/img/picture/Jul/12/8843f0b371a80e82ff220cc7505325a2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279" y="2285992"/>
            <a:ext cx="5600737" cy="35004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1785926"/>
            <a:ext cx="356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1.Трясём покрывало («Качели»)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228599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2.Чистим ковёр пылесосом («Пылесос»</a:t>
            </a:r>
            <a:r>
              <a:rPr lang="ru-RU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1" y="300037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3.Вытираем пыль с полочки («Маляр»)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Мотор работает: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ррррр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</p:txBody>
      </p:sp>
      <p:pic>
        <p:nvPicPr>
          <p:cNvPr id="16386" name="Picture 2" descr="http://flipacars.com/photos/77/4c/autostat-gaz-group-delivered-in-rostov-region-120-school-bu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322395" cy="4881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Жираф</a:t>
            </a:r>
          </a:p>
        </p:txBody>
      </p:sp>
      <p:pic>
        <p:nvPicPr>
          <p:cNvPr id="17410" name="Picture 2" descr="http://de.academic.ru/pictures/dewiki/122/5626a48330ea0e796f3e6d4e02b84f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5762665" cy="432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Тигр</a:t>
            </a:r>
          </a:p>
        </p:txBody>
      </p:sp>
      <p:pic>
        <p:nvPicPr>
          <p:cNvPr id="4" name="Picture 4" descr="https://im2-tub-ru.yandex.net/i?id=193a7bb1926b79806a7050c6c0e9a0f2&amp;n=33&amp;h=190&amp;w=28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715173" cy="4476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Зебра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 descr="http://crimea-tour.ru/foto_videotur/images/p8152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78" y="1142984"/>
            <a:ext cx="6262732" cy="4697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Рысь</a:t>
            </a:r>
          </a:p>
        </p:txBody>
      </p:sp>
      <p:pic>
        <p:nvPicPr>
          <p:cNvPr id="4" name="Picture 8" descr="https://im2-tub-ru.yandex.net/i?id=36b35d855e30dd2c5ee5dc96a1844906&amp;n=33&amp;h=190&amp;w=27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4294" y="1500173"/>
            <a:ext cx="6479539" cy="4493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Кенгуру</a:t>
            </a:r>
          </a:p>
        </p:txBody>
      </p:sp>
      <p:pic>
        <p:nvPicPr>
          <p:cNvPr id="4" name="Picture 10" descr="http://regions.kidsreview.ru/sites/default/files/imagecache/oww/07/02/2013_-_0219/sochinskiy_zoopark_v_sanatorii_oktyabrski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639094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120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  </vt:lpstr>
      <vt:lpstr> Зоопарк</vt:lpstr>
      <vt:lpstr>Артикуляционная гимнастика</vt:lpstr>
      <vt:lpstr>Мотор работает: ррррр……</vt:lpstr>
      <vt:lpstr>Жираф</vt:lpstr>
      <vt:lpstr>Тигр</vt:lpstr>
      <vt:lpstr>Зебра</vt:lpstr>
      <vt:lpstr>Рысь</vt:lpstr>
      <vt:lpstr>Кенгуру</vt:lpstr>
      <vt:lpstr>Пантера</vt:lpstr>
      <vt:lpstr>Носорог</vt:lpstr>
      <vt:lpstr>Посчитай слоги</vt:lpstr>
      <vt:lpstr>Составь звуковую схему слова «тигр»</vt:lpstr>
      <vt:lpstr>Давай проверим!</vt:lpstr>
      <vt:lpstr>Молодец!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[р] в слогах и словах</dc:title>
  <dc:creator>всектодома</dc:creator>
  <cp:lastModifiedBy>Бурдюг Владимир Валерьевич</cp:lastModifiedBy>
  <cp:revision>17</cp:revision>
  <dcterms:created xsi:type="dcterms:W3CDTF">2015-11-17T16:35:03Z</dcterms:created>
  <dcterms:modified xsi:type="dcterms:W3CDTF">2017-02-24T13:33:01Z</dcterms:modified>
</cp:coreProperties>
</file>