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88" r:id="rId3"/>
    <p:sldId id="273" r:id="rId4"/>
    <p:sldId id="269" r:id="rId5"/>
    <p:sldId id="277" r:id="rId6"/>
    <p:sldId id="260" r:id="rId7"/>
    <p:sldId id="274" r:id="rId8"/>
    <p:sldId id="262" r:id="rId9"/>
    <p:sldId id="276" r:id="rId10"/>
    <p:sldId id="289" r:id="rId11"/>
    <p:sldId id="263" r:id="rId12"/>
    <p:sldId id="275" r:id="rId13"/>
    <p:sldId id="270" r:id="rId14"/>
    <p:sldId id="279" r:id="rId15"/>
    <p:sldId id="280" r:id="rId16"/>
    <p:sldId id="281" r:id="rId17"/>
    <p:sldId id="283" r:id="rId18"/>
    <p:sldId id="282" r:id="rId19"/>
    <p:sldId id="284" r:id="rId20"/>
    <p:sldId id="285" r:id="rId21"/>
    <p:sldId id="286" r:id="rId22"/>
    <p:sldId id="278" r:id="rId23"/>
    <p:sldId id="271" r:id="rId24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29" autoAdjust="0"/>
    <p:restoredTop sz="94316" autoAdjust="0"/>
  </p:normalViewPr>
  <p:slideViewPr>
    <p:cSldViewPr>
      <p:cViewPr>
        <p:scale>
          <a:sx n="73" d="100"/>
          <a:sy n="73" d="100"/>
        </p:scale>
        <p:origin x="-138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F3570-4A8A-42E2-B0C1-64D97DE9DF98}" type="datetimeFigureOut">
              <a:rPr lang="ru-RU" smtClean="0"/>
              <a:t>27.08.2014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E52C1-A154-477F-99FD-A648E3AD6D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511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E52C1-A154-477F-99FD-A648E3AD6D9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717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E52C1-A154-477F-99FD-A648E3AD6D9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717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E52C1-A154-477F-99FD-A648E3AD6D9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717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E52C1-A154-477F-99FD-A648E3AD6D9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717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E52C1-A154-477F-99FD-A648E3AD6D9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717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E52C1-A154-477F-99FD-A648E3AD6D9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717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E52C1-A154-477F-99FD-A648E3AD6D9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717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E52C1-A154-477F-99FD-A648E3AD6D9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717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E52C1-A154-477F-99FD-A648E3AD6D9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717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F02572-548E-4D98-A304-DA2A45008C7A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8900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4138F0-53A0-42EF-9BB1-7DBAC607D280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4471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4171D3-3261-41A5-B120-D8C5AEC0B183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9583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0E05E-8813-41B2-9046-3ABB75AE570A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6300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A451D-A7C6-4D60-8CFF-B08F9D20AEC3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6494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3E70A-12BF-4F76-AC3C-415531885895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3285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57A77-EEC5-4E68-B28B-6663551DD0CA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8983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C11CC-81A4-45B0-98D0-79296FEEE978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4295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E17B5-407E-47F4-8689-55309989D0BE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4275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DC904-D72D-4848-BCA6-F9CDC09F7BB8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6028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17D483-6F28-4268-8413-255C1B10557D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2303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0815608-588A-43C1-8C16-229B11B87FED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microsoft.com/office/2007/relationships/hdphoto" Target="../media/hdphoto39.wdp"/><Relationship Id="rId5" Type="http://schemas.openxmlformats.org/officeDocument/2006/relationships/image" Target="../media/image69.png"/><Relationship Id="rId4" Type="http://schemas.openxmlformats.org/officeDocument/2006/relationships/image" Target="../media/image68.jp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4.wdp"/><Relationship Id="rId13" Type="http://schemas.openxmlformats.org/officeDocument/2006/relationships/image" Target="../media/image79.png"/><Relationship Id="rId18" Type="http://schemas.microsoft.com/office/2007/relationships/hdphoto" Target="../media/hdphoto47.wdp"/><Relationship Id="rId26" Type="http://schemas.microsoft.com/office/2007/relationships/hdphoto" Target="../media/hdphoto51.wdp"/><Relationship Id="rId3" Type="http://schemas.microsoft.com/office/2007/relationships/hdphoto" Target="../media/hdphoto17.wdp"/><Relationship Id="rId21" Type="http://schemas.openxmlformats.org/officeDocument/2006/relationships/image" Target="../media/image83.png"/><Relationship Id="rId7" Type="http://schemas.openxmlformats.org/officeDocument/2006/relationships/image" Target="../media/image75.png"/><Relationship Id="rId12" Type="http://schemas.openxmlformats.org/officeDocument/2006/relationships/image" Target="../media/image78.png"/><Relationship Id="rId17" Type="http://schemas.openxmlformats.org/officeDocument/2006/relationships/image" Target="../media/image81.png"/><Relationship Id="rId25" Type="http://schemas.openxmlformats.org/officeDocument/2006/relationships/image" Target="../media/image85.png"/><Relationship Id="rId2" Type="http://schemas.openxmlformats.org/officeDocument/2006/relationships/image" Target="../media/image72.png"/><Relationship Id="rId16" Type="http://schemas.microsoft.com/office/2007/relationships/hdphoto" Target="../media/hdphoto46.wdp"/><Relationship Id="rId20" Type="http://schemas.microsoft.com/office/2007/relationships/hdphoto" Target="../media/hdphoto4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43.wdp"/><Relationship Id="rId11" Type="http://schemas.microsoft.com/office/2007/relationships/hdphoto" Target="../media/hdphoto45.wdp"/><Relationship Id="rId24" Type="http://schemas.microsoft.com/office/2007/relationships/hdphoto" Target="../media/hdphoto50.wdp"/><Relationship Id="rId5" Type="http://schemas.openxmlformats.org/officeDocument/2006/relationships/image" Target="../media/image74.png"/><Relationship Id="rId15" Type="http://schemas.openxmlformats.org/officeDocument/2006/relationships/image" Target="../media/image80.png"/><Relationship Id="rId23" Type="http://schemas.openxmlformats.org/officeDocument/2006/relationships/image" Target="../media/image84.png"/><Relationship Id="rId28" Type="http://schemas.microsoft.com/office/2007/relationships/hdphoto" Target="../media/hdphoto52.wdp"/><Relationship Id="rId10" Type="http://schemas.openxmlformats.org/officeDocument/2006/relationships/image" Target="../media/image77.png"/><Relationship Id="rId19" Type="http://schemas.openxmlformats.org/officeDocument/2006/relationships/image" Target="../media/image82.png"/><Relationship Id="rId4" Type="http://schemas.openxmlformats.org/officeDocument/2006/relationships/image" Target="../media/image73.jpeg"/><Relationship Id="rId9" Type="http://schemas.openxmlformats.org/officeDocument/2006/relationships/image" Target="../media/image76.png"/><Relationship Id="rId14" Type="http://schemas.microsoft.com/office/2007/relationships/hdphoto" Target="../media/hdphoto23.wdp"/><Relationship Id="rId22" Type="http://schemas.microsoft.com/office/2007/relationships/hdphoto" Target="../media/hdphoto49.wdp"/><Relationship Id="rId27" Type="http://schemas.openxmlformats.org/officeDocument/2006/relationships/image" Target="../media/image8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microsoft.com/office/2007/relationships/hdphoto" Target="../media/hdphoto57.wdp"/><Relationship Id="rId3" Type="http://schemas.openxmlformats.org/officeDocument/2006/relationships/image" Target="../media/image88.png"/><Relationship Id="rId7" Type="http://schemas.microsoft.com/office/2007/relationships/hdphoto" Target="../media/hdphoto54.wdp"/><Relationship Id="rId12" Type="http://schemas.openxmlformats.org/officeDocument/2006/relationships/image" Target="../media/image93.png"/><Relationship Id="rId17" Type="http://schemas.microsoft.com/office/2007/relationships/hdphoto" Target="../media/hdphoto59.wdp"/><Relationship Id="rId2" Type="http://schemas.openxmlformats.org/officeDocument/2006/relationships/image" Target="../media/image87.jpe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microsoft.com/office/2007/relationships/hdphoto" Target="../media/hdphoto56.wdp"/><Relationship Id="rId5" Type="http://schemas.microsoft.com/office/2007/relationships/hdphoto" Target="../media/hdphoto53.wdp"/><Relationship Id="rId15" Type="http://schemas.microsoft.com/office/2007/relationships/hdphoto" Target="../media/hdphoto58.wdp"/><Relationship Id="rId10" Type="http://schemas.openxmlformats.org/officeDocument/2006/relationships/image" Target="../media/image92.png"/><Relationship Id="rId4" Type="http://schemas.openxmlformats.org/officeDocument/2006/relationships/image" Target="../media/image89.png"/><Relationship Id="rId9" Type="http://schemas.microsoft.com/office/2007/relationships/hdphoto" Target="../media/hdphoto55.wdp"/><Relationship Id="rId14" Type="http://schemas.openxmlformats.org/officeDocument/2006/relationships/image" Target="../media/image9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63.wdp"/><Relationship Id="rId18" Type="http://schemas.openxmlformats.org/officeDocument/2006/relationships/image" Target="../media/image103.png"/><Relationship Id="rId3" Type="http://schemas.openxmlformats.org/officeDocument/2006/relationships/image" Target="../media/image96.png"/><Relationship Id="rId21" Type="http://schemas.microsoft.com/office/2007/relationships/hdphoto" Target="../media/hdphoto67.wdp"/><Relationship Id="rId7" Type="http://schemas.microsoft.com/office/2007/relationships/hdphoto" Target="../media/hdphoto61.wdp"/><Relationship Id="rId12" Type="http://schemas.openxmlformats.org/officeDocument/2006/relationships/image" Target="../media/image100.png"/><Relationship Id="rId17" Type="http://schemas.microsoft.com/office/2007/relationships/hdphoto" Target="../media/hdphoto65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2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microsoft.com/office/2007/relationships/hdphoto" Target="../media/hdphoto62.wdp"/><Relationship Id="rId5" Type="http://schemas.microsoft.com/office/2007/relationships/hdphoto" Target="../media/hdphoto60.wdp"/><Relationship Id="rId15" Type="http://schemas.microsoft.com/office/2007/relationships/hdphoto" Target="../media/hdphoto64.wdp"/><Relationship Id="rId10" Type="http://schemas.openxmlformats.org/officeDocument/2006/relationships/image" Target="../media/image99.png"/><Relationship Id="rId19" Type="http://schemas.microsoft.com/office/2007/relationships/hdphoto" Target="../media/hdphoto66.wdp"/><Relationship Id="rId4" Type="http://schemas.openxmlformats.org/officeDocument/2006/relationships/image" Target="../media/image97.png"/><Relationship Id="rId9" Type="http://schemas.microsoft.com/office/2007/relationships/hdphoto" Target="../media/hdphoto17.wdp"/><Relationship Id="rId14" Type="http://schemas.openxmlformats.org/officeDocument/2006/relationships/image" Target="../media/image101.png"/><Relationship Id="rId22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63.wdp"/><Relationship Id="rId18" Type="http://schemas.openxmlformats.org/officeDocument/2006/relationships/image" Target="../media/image103.png"/><Relationship Id="rId3" Type="http://schemas.openxmlformats.org/officeDocument/2006/relationships/image" Target="../media/image96.png"/><Relationship Id="rId21" Type="http://schemas.microsoft.com/office/2007/relationships/hdphoto" Target="../media/hdphoto67.wdp"/><Relationship Id="rId7" Type="http://schemas.microsoft.com/office/2007/relationships/hdphoto" Target="../media/hdphoto61.wdp"/><Relationship Id="rId12" Type="http://schemas.openxmlformats.org/officeDocument/2006/relationships/image" Target="../media/image100.png"/><Relationship Id="rId17" Type="http://schemas.microsoft.com/office/2007/relationships/hdphoto" Target="../media/hdphoto65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2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microsoft.com/office/2007/relationships/hdphoto" Target="../media/hdphoto62.wdp"/><Relationship Id="rId5" Type="http://schemas.microsoft.com/office/2007/relationships/hdphoto" Target="../media/hdphoto60.wdp"/><Relationship Id="rId15" Type="http://schemas.microsoft.com/office/2007/relationships/hdphoto" Target="../media/hdphoto64.wdp"/><Relationship Id="rId10" Type="http://schemas.openxmlformats.org/officeDocument/2006/relationships/image" Target="../media/image99.png"/><Relationship Id="rId19" Type="http://schemas.microsoft.com/office/2007/relationships/hdphoto" Target="../media/hdphoto66.wdp"/><Relationship Id="rId4" Type="http://schemas.openxmlformats.org/officeDocument/2006/relationships/image" Target="../media/image97.png"/><Relationship Id="rId9" Type="http://schemas.microsoft.com/office/2007/relationships/hdphoto" Target="../media/hdphoto17.wdp"/><Relationship Id="rId14" Type="http://schemas.openxmlformats.org/officeDocument/2006/relationships/image" Target="../media/image101.png"/><Relationship Id="rId22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63.wdp"/><Relationship Id="rId18" Type="http://schemas.openxmlformats.org/officeDocument/2006/relationships/image" Target="../media/image103.png"/><Relationship Id="rId3" Type="http://schemas.openxmlformats.org/officeDocument/2006/relationships/image" Target="../media/image96.png"/><Relationship Id="rId21" Type="http://schemas.microsoft.com/office/2007/relationships/hdphoto" Target="../media/hdphoto67.wdp"/><Relationship Id="rId7" Type="http://schemas.microsoft.com/office/2007/relationships/hdphoto" Target="../media/hdphoto61.wdp"/><Relationship Id="rId12" Type="http://schemas.openxmlformats.org/officeDocument/2006/relationships/image" Target="../media/image100.png"/><Relationship Id="rId17" Type="http://schemas.microsoft.com/office/2007/relationships/hdphoto" Target="../media/hdphoto65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2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microsoft.com/office/2007/relationships/hdphoto" Target="../media/hdphoto62.wdp"/><Relationship Id="rId5" Type="http://schemas.microsoft.com/office/2007/relationships/hdphoto" Target="../media/hdphoto60.wdp"/><Relationship Id="rId15" Type="http://schemas.microsoft.com/office/2007/relationships/hdphoto" Target="../media/hdphoto64.wdp"/><Relationship Id="rId10" Type="http://schemas.openxmlformats.org/officeDocument/2006/relationships/image" Target="../media/image99.png"/><Relationship Id="rId19" Type="http://schemas.microsoft.com/office/2007/relationships/hdphoto" Target="../media/hdphoto66.wdp"/><Relationship Id="rId4" Type="http://schemas.openxmlformats.org/officeDocument/2006/relationships/image" Target="../media/image97.png"/><Relationship Id="rId9" Type="http://schemas.microsoft.com/office/2007/relationships/hdphoto" Target="../media/hdphoto17.wdp"/><Relationship Id="rId14" Type="http://schemas.openxmlformats.org/officeDocument/2006/relationships/image" Target="../media/image101.png"/><Relationship Id="rId22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63.wdp"/><Relationship Id="rId18" Type="http://schemas.openxmlformats.org/officeDocument/2006/relationships/image" Target="../media/image103.png"/><Relationship Id="rId3" Type="http://schemas.openxmlformats.org/officeDocument/2006/relationships/image" Target="../media/image96.png"/><Relationship Id="rId21" Type="http://schemas.microsoft.com/office/2007/relationships/hdphoto" Target="../media/hdphoto67.wdp"/><Relationship Id="rId7" Type="http://schemas.microsoft.com/office/2007/relationships/hdphoto" Target="../media/hdphoto61.wdp"/><Relationship Id="rId12" Type="http://schemas.openxmlformats.org/officeDocument/2006/relationships/image" Target="../media/image100.png"/><Relationship Id="rId17" Type="http://schemas.microsoft.com/office/2007/relationships/hdphoto" Target="../media/hdphoto65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02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microsoft.com/office/2007/relationships/hdphoto" Target="../media/hdphoto62.wdp"/><Relationship Id="rId5" Type="http://schemas.microsoft.com/office/2007/relationships/hdphoto" Target="../media/hdphoto60.wdp"/><Relationship Id="rId15" Type="http://schemas.microsoft.com/office/2007/relationships/hdphoto" Target="../media/hdphoto64.wdp"/><Relationship Id="rId10" Type="http://schemas.openxmlformats.org/officeDocument/2006/relationships/image" Target="../media/image99.png"/><Relationship Id="rId19" Type="http://schemas.microsoft.com/office/2007/relationships/hdphoto" Target="../media/hdphoto66.wdp"/><Relationship Id="rId4" Type="http://schemas.openxmlformats.org/officeDocument/2006/relationships/image" Target="../media/image97.png"/><Relationship Id="rId9" Type="http://schemas.microsoft.com/office/2007/relationships/hdphoto" Target="../media/hdphoto17.wdp"/><Relationship Id="rId14" Type="http://schemas.openxmlformats.org/officeDocument/2006/relationships/image" Target="../media/image101.png"/><Relationship Id="rId22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microsoft.com/office/2007/relationships/hdphoto" Target="../media/hdphoto62.wdp"/><Relationship Id="rId18" Type="http://schemas.openxmlformats.org/officeDocument/2006/relationships/image" Target="../media/image102.png"/><Relationship Id="rId3" Type="http://schemas.openxmlformats.org/officeDocument/2006/relationships/image" Target="../media/image96.png"/><Relationship Id="rId21" Type="http://schemas.microsoft.com/office/2007/relationships/hdphoto" Target="../media/hdphoto66.wdp"/><Relationship Id="rId7" Type="http://schemas.microsoft.com/office/2007/relationships/hdphoto" Target="../media/hdphoto60.wdp"/><Relationship Id="rId12" Type="http://schemas.openxmlformats.org/officeDocument/2006/relationships/image" Target="../media/image99.png"/><Relationship Id="rId17" Type="http://schemas.microsoft.com/office/2007/relationships/hdphoto" Target="../media/hdphoto64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01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microsoft.com/office/2007/relationships/hdphoto" Target="../media/hdphoto17.wdp"/><Relationship Id="rId5" Type="http://schemas.microsoft.com/office/2007/relationships/hdphoto" Target="../media/hdphoto67.wdp"/><Relationship Id="rId15" Type="http://schemas.microsoft.com/office/2007/relationships/hdphoto" Target="../media/hdphoto63.wdp"/><Relationship Id="rId10" Type="http://schemas.openxmlformats.org/officeDocument/2006/relationships/image" Target="../media/image24.png"/><Relationship Id="rId19" Type="http://schemas.microsoft.com/office/2007/relationships/hdphoto" Target="../media/hdphoto65.wdp"/><Relationship Id="rId4" Type="http://schemas.openxmlformats.org/officeDocument/2006/relationships/image" Target="../media/image104.png"/><Relationship Id="rId9" Type="http://schemas.microsoft.com/office/2007/relationships/hdphoto" Target="../media/hdphoto61.wdp"/><Relationship Id="rId14" Type="http://schemas.openxmlformats.org/officeDocument/2006/relationships/image" Target="../media/image100.png"/><Relationship Id="rId22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63.wdp"/><Relationship Id="rId18" Type="http://schemas.openxmlformats.org/officeDocument/2006/relationships/image" Target="../media/image103.png"/><Relationship Id="rId3" Type="http://schemas.openxmlformats.org/officeDocument/2006/relationships/image" Target="../media/image96.png"/><Relationship Id="rId21" Type="http://schemas.microsoft.com/office/2007/relationships/hdphoto" Target="../media/hdphoto67.wdp"/><Relationship Id="rId7" Type="http://schemas.microsoft.com/office/2007/relationships/hdphoto" Target="../media/hdphoto61.wdp"/><Relationship Id="rId12" Type="http://schemas.openxmlformats.org/officeDocument/2006/relationships/image" Target="../media/image100.png"/><Relationship Id="rId17" Type="http://schemas.microsoft.com/office/2007/relationships/hdphoto" Target="../media/hdphoto65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02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microsoft.com/office/2007/relationships/hdphoto" Target="../media/hdphoto62.wdp"/><Relationship Id="rId5" Type="http://schemas.microsoft.com/office/2007/relationships/hdphoto" Target="../media/hdphoto60.wdp"/><Relationship Id="rId15" Type="http://schemas.microsoft.com/office/2007/relationships/hdphoto" Target="../media/hdphoto64.wdp"/><Relationship Id="rId10" Type="http://schemas.openxmlformats.org/officeDocument/2006/relationships/image" Target="../media/image99.png"/><Relationship Id="rId19" Type="http://schemas.microsoft.com/office/2007/relationships/hdphoto" Target="../media/hdphoto66.wdp"/><Relationship Id="rId4" Type="http://schemas.openxmlformats.org/officeDocument/2006/relationships/image" Target="../media/image97.png"/><Relationship Id="rId9" Type="http://schemas.microsoft.com/office/2007/relationships/hdphoto" Target="../media/hdphoto17.wdp"/><Relationship Id="rId14" Type="http://schemas.openxmlformats.org/officeDocument/2006/relationships/image" Target="../media/image101.png"/><Relationship Id="rId22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63.wdp"/><Relationship Id="rId18" Type="http://schemas.openxmlformats.org/officeDocument/2006/relationships/image" Target="../media/image103.png"/><Relationship Id="rId3" Type="http://schemas.openxmlformats.org/officeDocument/2006/relationships/image" Target="../media/image96.png"/><Relationship Id="rId21" Type="http://schemas.microsoft.com/office/2007/relationships/hdphoto" Target="../media/hdphoto67.wdp"/><Relationship Id="rId7" Type="http://schemas.microsoft.com/office/2007/relationships/hdphoto" Target="../media/hdphoto61.wdp"/><Relationship Id="rId12" Type="http://schemas.openxmlformats.org/officeDocument/2006/relationships/image" Target="../media/image100.png"/><Relationship Id="rId17" Type="http://schemas.microsoft.com/office/2007/relationships/hdphoto" Target="../media/hdphoto65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02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microsoft.com/office/2007/relationships/hdphoto" Target="../media/hdphoto62.wdp"/><Relationship Id="rId5" Type="http://schemas.microsoft.com/office/2007/relationships/hdphoto" Target="../media/hdphoto60.wdp"/><Relationship Id="rId15" Type="http://schemas.microsoft.com/office/2007/relationships/hdphoto" Target="../media/hdphoto64.wdp"/><Relationship Id="rId10" Type="http://schemas.openxmlformats.org/officeDocument/2006/relationships/image" Target="../media/image99.png"/><Relationship Id="rId19" Type="http://schemas.microsoft.com/office/2007/relationships/hdphoto" Target="../media/hdphoto66.wdp"/><Relationship Id="rId4" Type="http://schemas.openxmlformats.org/officeDocument/2006/relationships/image" Target="../media/image97.png"/><Relationship Id="rId9" Type="http://schemas.microsoft.com/office/2007/relationships/hdphoto" Target="../media/hdphoto17.wdp"/><Relationship Id="rId14" Type="http://schemas.openxmlformats.org/officeDocument/2006/relationships/image" Target="../media/image101.png"/><Relationship Id="rId22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microsoft.com/office/2007/relationships/hdphoto" Target="../media/hdphoto4.wdp"/><Relationship Id="rId10" Type="http://schemas.openxmlformats.org/officeDocument/2006/relationships/image" Target="../media/image11.png"/><Relationship Id="rId4" Type="http://schemas.openxmlformats.org/officeDocument/2006/relationships/image" Target="../media/image7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63.wdp"/><Relationship Id="rId18" Type="http://schemas.openxmlformats.org/officeDocument/2006/relationships/image" Target="../media/image103.png"/><Relationship Id="rId3" Type="http://schemas.openxmlformats.org/officeDocument/2006/relationships/image" Target="../media/image96.png"/><Relationship Id="rId21" Type="http://schemas.microsoft.com/office/2007/relationships/hdphoto" Target="../media/hdphoto67.wdp"/><Relationship Id="rId7" Type="http://schemas.microsoft.com/office/2007/relationships/hdphoto" Target="../media/hdphoto61.wdp"/><Relationship Id="rId12" Type="http://schemas.openxmlformats.org/officeDocument/2006/relationships/image" Target="../media/image100.png"/><Relationship Id="rId17" Type="http://schemas.microsoft.com/office/2007/relationships/hdphoto" Target="../media/hdphoto65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02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microsoft.com/office/2007/relationships/hdphoto" Target="../media/hdphoto62.wdp"/><Relationship Id="rId5" Type="http://schemas.microsoft.com/office/2007/relationships/hdphoto" Target="../media/hdphoto60.wdp"/><Relationship Id="rId15" Type="http://schemas.microsoft.com/office/2007/relationships/hdphoto" Target="../media/hdphoto64.wdp"/><Relationship Id="rId10" Type="http://schemas.openxmlformats.org/officeDocument/2006/relationships/image" Target="../media/image99.png"/><Relationship Id="rId19" Type="http://schemas.microsoft.com/office/2007/relationships/hdphoto" Target="../media/hdphoto66.wdp"/><Relationship Id="rId4" Type="http://schemas.openxmlformats.org/officeDocument/2006/relationships/image" Target="../media/image97.png"/><Relationship Id="rId9" Type="http://schemas.microsoft.com/office/2007/relationships/hdphoto" Target="../media/hdphoto17.wdp"/><Relationship Id="rId14" Type="http://schemas.openxmlformats.org/officeDocument/2006/relationships/image" Target="../media/image101.png"/><Relationship Id="rId22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63.wdp"/><Relationship Id="rId18" Type="http://schemas.openxmlformats.org/officeDocument/2006/relationships/image" Target="../media/image103.png"/><Relationship Id="rId3" Type="http://schemas.openxmlformats.org/officeDocument/2006/relationships/image" Target="../media/image96.png"/><Relationship Id="rId21" Type="http://schemas.microsoft.com/office/2007/relationships/hdphoto" Target="../media/hdphoto67.wdp"/><Relationship Id="rId7" Type="http://schemas.microsoft.com/office/2007/relationships/hdphoto" Target="../media/hdphoto61.wdp"/><Relationship Id="rId12" Type="http://schemas.openxmlformats.org/officeDocument/2006/relationships/image" Target="../media/image100.png"/><Relationship Id="rId17" Type="http://schemas.microsoft.com/office/2007/relationships/hdphoto" Target="../media/hdphoto65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02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microsoft.com/office/2007/relationships/hdphoto" Target="../media/hdphoto62.wdp"/><Relationship Id="rId5" Type="http://schemas.microsoft.com/office/2007/relationships/hdphoto" Target="../media/hdphoto60.wdp"/><Relationship Id="rId15" Type="http://schemas.microsoft.com/office/2007/relationships/hdphoto" Target="../media/hdphoto64.wdp"/><Relationship Id="rId23" Type="http://schemas.microsoft.com/office/2007/relationships/hdphoto" Target="../media/hdphoto68.wdp"/><Relationship Id="rId10" Type="http://schemas.openxmlformats.org/officeDocument/2006/relationships/image" Target="../media/image99.png"/><Relationship Id="rId19" Type="http://schemas.microsoft.com/office/2007/relationships/hdphoto" Target="../media/hdphoto66.wdp"/><Relationship Id="rId4" Type="http://schemas.openxmlformats.org/officeDocument/2006/relationships/image" Target="../media/image97.png"/><Relationship Id="rId9" Type="http://schemas.microsoft.com/office/2007/relationships/hdphoto" Target="../media/hdphoto17.wdp"/><Relationship Id="rId14" Type="http://schemas.openxmlformats.org/officeDocument/2006/relationships/image" Target="../media/image101.png"/><Relationship Id="rId22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71.wdp"/><Relationship Id="rId13" Type="http://schemas.openxmlformats.org/officeDocument/2006/relationships/image" Target="../media/image112.jpg"/><Relationship Id="rId3" Type="http://schemas.openxmlformats.org/officeDocument/2006/relationships/image" Target="../media/image107.png"/><Relationship Id="rId7" Type="http://schemas.openxmlformats.org/officeDocument/2006/relationships/image" Target="../media/image109.png"/><Relationship Id="rId12" Type="http://schemas.microsoft.com/office/2007/relationships/hdphoto" Target="../media/hdphoto73.wdp"/><Relationship Id="rId2" Type="http://schemas.openxmlformats.org/officeDocument/2006/relationships/image" Target="../media/image106.jpeg"/><Relationship Id="rId16" Type="http://schemas.microsoft.com/office/2007/relationships/hdphoto" Target="../media/hdphoto74.wdp"/><Relationship Id="rId1" Type="http://schemas.openxmlformats.org/officeDocument/2006/relationships/slideLayout" Target="../slideLayouts/slideLayout7.xml"/><Relationship Id="rId6" Type="http://schemas.microsoft.com/office/2007/relationships/hdphoto" Target="../media/hdphoto70.wdp"/><Relationship Id="rId11" Type="http://schemas.openxmlformats.org/officeDocument/2006/relationships/image" Target="../media/image111.png"/><Relationship Id="rId5" Type="http://schemas.openxmlformats.org/officeDocument/2006/relationships/image" Target="../media/image108.png"/><Relationship Id="rId15" Type="http://schemas.openxmlformats.org/officeDocument/2006/relationships/image" Target="../media/image113.png"/><Relationship Id="rId10" Type="http://schemas.microsoft.com/office/2007/relationships/hdphoto" Target="../media/hdphoto72.wdp"/><Relationship Id="rId4" Type="http://schemas.microsoft.com/office/2007/relationships/hdphoto" Target="../media/hdphoto69.wdp"/><Relationship Id="rId9" Type="http://schemas.openxmlformats.org/officeDocument/2006/relationships/image" Target="../media/image110.png"/><Relationship Id="rId1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gif"/><Relationship Id="rId4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8.png"/><Relationship Id="rId18" Type="http://schemas.microsoft.com/office/2007/relationships/hdphoto" Target="../media/hdphoto13.wdp"/><Relationship Id="rId26" Type="http://schemas.microsoft.com/office/2007/relationships/hdphoto" Target="../media/hdphoto17.wdp"/><Relationship Id="rId3" Type="http://schemas.openxmlformats.org/officeDocument/2006/relationships/image" Target="../media/image13.png"/><Relationship Id="rId21" Type="http://schemas.openxmlformats.org/officeDocument/2006/relationships/image" Target="../media/image22.png"/><Relationship Id="rId7" Type="http://schemas.openxmlformats.org/officeDocument/2006/relationships/image" Target="../media/image15.png"/><Relationship Id="rId12" Type="http://schemas.microsoft.com/office/2007/relationships/hdphoto" Target="../media/hdphoto10.wdp"/><Relationship Id="rId17" Type="http://schemas.openxmlformats.org/officeDocument/2006/relationships/image" Target="../media/image20.png"/><Relationship Id="rId25" Type="http://schemas.openxmlformats.org/officeDocument/2006/relationships/image" Target="../media/image24.png"/><Relationship Id="rId2" Type="http://schemas.openxmlformats.org/officeDocument/2006/relationships/image" Target="../media/image12.jpeg"/><Relationship Id="rId16" Type="http://schemas.microsoft.com/office/2007/relationships/hdphoto" Target="../media/hdphoto12.wdp"/><Relationship Id="rId20" Type="http://schemas.microsoft.com/office/2007/relationships/hdphoto" Target="../media/hdphoto14.wdp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17.png"/><Relationship Id="rId24" Type="http://schemas.microsoft.com/office/2007/relationships/hdphoto" Target="../media/hdphoto16.wdp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23.png"/><Relationship Id="rId28" Type="http://schemas.microsoft.com/office/2007/relationships/hdphoto" Target="../media/hdphoto18.wdp"/><Relationship Id="rId10" Type="http://schemas.microsoft.com/office/2007/relationships/hdphoto" Target="../media/hdphoto9.wdp"/><Relationship Id="rId19" Type="http://schemas.openxmlformats.org/officeDocument/2006/relationships/image" Target="../media/image21.png"/><Relationship Id="rId4" Type="http://schemas.microsoft.com/office/2007/relationships/hdphoto" Target="../media/hdphoto6.wdp"/><Relationship Id="rId9" Type="http://schemas.openxmlformats.org/officeDocument/2006/relationships/image" Target="../media/image16.png"/><Relationship Id="rId14" Type="http://schemas.microsoft.com/office/2007/relationships/hdphoto" Target="../media/hdphoto11.wdp"/><Relationship Id="rId22" Type="http://schemas.microsoft.com/office/2007/relationships/hdphoto" Target="../media/hdphoto15.wdp"/><Relationship Id="rId27" Type="http://schemas.openxmlformats.org/officeDocument/2006/relationships/image" Target="../media/image25.png"/><Relationship Id="rId30" Type="http://schemas.microsoft.com/office/2007/relationships/hdphoto" Target="../media/hdphoto1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21.wdp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microsoft.com/office/2007/relationships/hdphoto" Target="../media/hdphoto22.wdp"/><Relationship Id="rId4" Type="http://schemas.microsoft.com/office/2007/relationships/hdphoto" Target="../media/hdphoto20.wdp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2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13" Type="http://schemas.openxmlformats.org/officeDocument/2006/relationships/image" Target="../media/image48.png"/><Relationship Id="rId18" Type="http://schemas.microsoft.com/office/2007/relationships/hdphoto" Target="../media/hdphoto32.wdp"/><Relationship Id="rId3" Type="http://schemas.openxmlformats.org/officeDocument/2006/relationships/image" Target="../media/image43.png"/><Relationship Id="rId21" Type="http://schemas.microsoft.com/office/2007/relationships/hdphoto" Target="../media/hdphoto24.wdp"/><Relationship Id="rId7" Type="http://schemas.openxmlformats.org/officeDocument/2006/relationships/image" Target="../media/image45.png"/><Relationship Id="rId12" Type="http://schemas.microsoft.com/office/2007/relationships/hdphoto" Target="../media/hdphoto29.wdp"/><Relationship Id="rId17" Type="http://schemas.openxmlformats.org/officeDocument/2006/relationships/image" Target="../media/image50.png"/><Relationship Id="rId2" Type="http://schemas.openxmlformats.org/officeDocument/2006/relationships/image" Target="../media/image42.jpg"/><Relationship Id="rId16" Type="http://schemas.microsoft.com/office/2007/relationships/hdphoto" Target="../media/hdphoto31.wdp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6.wdp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5" Type="http://schemas.openxmlformats.org/officeDocument/2006/relationships/image" Target="../media/image49.png"/><Relationship Id="rId10" Type="http://schemas.microsoft.com/office/2007/relationships/hdphoto" Target="../media/hdphoto28.wdp"/><Relationship Id="rId19" Type="http://schemas.openxmlformats.org/officeDocument/2006/relationships/image" Target="../media/image39.png"/><Relationship Id="rId4" Type="http://schemas.microsoft.com/office/2007/relationships/hdphoto" Target="../media/hdphoto25.wdp"/><Relationship Id="rId9" Type="http://schemas.openxmlformats.org/officeDocument/2006/relationships/image" Target="../media/image46.png"/><Relationship Id="rId14" Type="http://schemas.microsoft.com/office/2007/relationships/hdphoto" Target="../media/hdphoto3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35.wdp"/><Relationship Id="rId18" Type="http://schemas.openxmlformats.org/officeDocument/2006/relationships/image" Target="../media/image60.png"/><Relationship Id="rId3" Type="http://schemas.openxmlformats.org/officeDocument/2006/relationships/image" Target="../media/image52.png"/><Relationship Id="rId21" Type="http://schemas.microsoft.com/office/2007/relationships/hdphoto" Target="../media/hdphoto39.wdp"/><Relationship Id="rId7" Type="http://schemas.microsoft.com/office/2007/relationships/hdphoto" Target="../media/hdphoto9.wdp"/><Relationship Id="rId12" Type="http://schemas.openxmlformats.org/officeDocument/2006/relationships/image" Target="../media/image57.png"/><Relationship Id="rId17" Type="http://schemas.microsoft.com/office/2007/relationships/hdphoto" Target="../media/hdphoto37.wdp"/><Relationship Id="rId2" Type="http://schemas.openxmlformats.org/officeDocument/2006/relationships/image" Target="../media/image51.jpeg"/><Relationship Id="rId16" Type="http://schemas.openxmlformats.org/officeDocument/2006/relationships/image" Target="../media/image59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microsoft.com/office/2007/relationships/hdphoto" Target="../media/hdphoto34.wdp"/><Relationship Id="rId5" Type="http://schemas.microsoft.com/office/2007/relationships/hdphoto" Target="../media/hdphoto10.wdp"/><Relationship Id="rId15" Type="http://schemas.microsoft.com/office/2007/relationships/hdphoto" Target="../media/hdphoto36.wdp"/><Relationship Id="rId23" Type="http://schemas.microsoft.com/office/2007/relationships/hdphoto" Target="../media/hdphoto40.wdp"/><Relationship Id="rId10" Type="http://schemas.openxmlformats.org/officeDocument/2006/relationships/image" Target="../media/image56.png"/><Relationship Id="rId19" Type="http://schemas.microsoft.com/office/2007/relationships/hdphoto" Target="../media/hdphoto38.wdp"/><Relationship Id="rId4" Type="http://schemas.openxmlformats.org/officeDocument/2006/relationships/image" Target="../media/image53.png"/><Relationship Id="rId9" Type="http://schemas.microsoft.com/office/2007/relationships/hdphoto" Target="../media/hdphoto33.wdp"/><Relationship Id="rId14" Type="http://schemas.openxmlformats.org/officeDocument/2006/relationships/image" Target="../media/image58.png"/><Relationship Id="rId22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2.wdp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microsoft.com/office/2007/relationships/hdphoto" Target="../media/hdphoto41.wdp"/><Relationship Id="rId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8354" y="2238979"/>
            <a:ext cx="62840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66FF33">
                        <a:shade val="30000"/>
                        <a:satMod val="115000"/>
                      </a:srgbClr>
                    </a:gs>
                    <a:gs pos="50000">
                      <a:srgbClr val="66FF33">
                        <a:shade val="67500"/>
                        <a:satMod val="115000"/>
                      </a:srgbClr>
                    </a:gs>
                    <a:gs pos="100000">
                      <a:srgbClr val="66FF33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 гостях у Лунтика</a:t>
            </a:r>
          </a:p>
          <a:p>
            <a:r>
              <a:rPr lang="ru-RU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66FF33">
                        <a:shade val="30000"/>
                        <a:satMod val="115000"/>
                      </a:srgbClr>
                    </a:gs>
                    <a:gs pos="50000">
                      <a:srgbClr val="66FF33">
                        <a:shade val="67500"/>
                        <a:satMod val="115000"/>
                      </a:srgbClr>
                    </a:gs>
                    <a:gs pos="100000">
                      <a:srgbClr val="66FF33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66FF33">
                        <a:shade val="30000"/>
                        <a:satMod val="115000"/>
                      </a:srgbClr>
                    </a:gs>
                    <a:gs pos="50000">
                      <a:srgbClr val="66FF33">
                        <a:shade val="67500"/>
                        <a:satMod val="115000"/>
                      </a:srgbClr>
                    </a:gs>
                    <a:gs pos="100000">
                      <a:srgbClr val="66FF33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автоматизация   </a:t>
            </a:r>
          </a:p>
          <a:p>
            <a:r>
              <a:rPr lang="ru-RU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66FF33">
                        <a:shade val="30000"/>
                        <a:satMod val="115000"/>
                      </a:srgbClr>
                    </a:gs>
                    <a:gs pos="50000">
                      <a:srgbClr val="66FF33">
                        <a:shade val="67500"/>
                        <a:satMod val="115000"/>
                      </a:srgbClr>
                    </a:gs>
                    <a:gs pos="100000">
                      <a:srgbClr val="66FF33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66FF33">
                        <a:shade val="30000"/>
                        <a:satMod val="115000"/>
                      </a:srgbClr>
                    </a:gs>
                    <a:gs pos="50000">
                      <a:srgbClr val="66FF33">
                        <a:shade val="67500"/>
                        <a:satMod val="115000"/>
                      </a:srgbClr>
                    </a:gs>
                    <a:gs pos="100000">
                      <a:srgbClr val="66FF33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звука Л в словах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0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813" y="3961527"/>
            <a:ext cx="1876425" cy="2438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93895">
            <a:off x="467544" y="2924944"/>
            <a:ext cx="1428750" cy="1428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5800">
            <a:off x="5769360" y="881943"/>
            <a:ext cx="1428750" cy="1428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7009">
            <a:off x="3122728" y="4643987"/>
            <a:ext cx="510132" cy="5407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1732">
            <a:off x="2500098" y="1404952"/>
            <a:ext cx="510132" cy="5407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304">
            <a:off x="7378602" y="4582851"/>
            <a:ext cx="510132" cy="5407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57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148" y="332656"/>
            <a:ext cx="1790700" cy="1428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994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32656"/>
            <a:ext cx="1790700" cy="1428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96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98" y="2000250"/>
            <a:ext cx="1790700" cy="1428750"/>
          </a:xfrm>
          <a:prstGeom prst="rect">
            <a:avLst/>
          </a:prstGeom>
        </p:spPr>
      </p:pic>
      <p:pic>
        <p:nvPicPr>
          <p:cNvPr id="8" name="Музыка и шум дожд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06766" y="5975608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9000"/>
            <a:ext cx="187801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558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на\Downloads\i (63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333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01" y="4077072"/>
            <a:ext cx="2736304" cy="222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"/>
            <a:ext cx="91621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1333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037" y="1108366"/>
            <a:ext cx="1881543" cy="19442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869" y="1394803"/>
            <a:ext cx="2047875" cy="12070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39" y="1435279"/>
            <a:ext cx="1785854" cy="14287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183" y="1130407"/>
            <a:ext cx="1785854" cy="1428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208" y="1246377"/>
            <a:ext cx="1720662" cy="9856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452" y="2437538"/>
            <a:ext cx="1246707" cy="14287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3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39" y="2454023"/>
            <a:ext cx="1428750" cy="14287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9633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056" y="1511143"/>
            <a:ext cx="1281297" cy="9263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53" y="1296323"/>
            <a:ext cx="1131383" cy="10969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72667" l="43716" r="983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1425">
            <a:off x="5079164" y="2652908"/>
            <a:ext cx="2549476" cy="13112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269">
            <a:off x="6070784" y="2717252"/>
            <a:ext cx="973639" cy="86932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353" y="1847842"/>
            <a:ext cx="1785854" cy="18355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1539">
            <a:off x="3933210" y="2299327"/>
            <a:ext cx="1145843" cy="766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0657">
            <a:off x="4702563" y="2320467"/>
            <a:ext cx="1400720" cy="9075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837" r="987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705" y="2893750"/>
            <a:ext cx="1395917" cy="71437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46667" b="94667" l="46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08" t="45486" r="1092" b="1503"/>
          <a:stretch/>
        </p:blipFill>
        <p:spPr>
          <a:xfrm>
            <a:off x="2548186" y="2384875"/>
            <a:ext cx="945519" cy="112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0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Анна\Downloads\0587b2c3b91апап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" y="-1511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1" descr="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087" y="3140968"/>
            <a:ext cx="3090739" cy="351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7" b="95333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270" y="3910915"/>
            <a:ext cx="1728192" cy="14844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7" b="96667" l="19000" r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824" y="3974124"/>
            <a:ext cx="2303264" cy="17704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33" b="90000" l="9043" r="553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830959"/>
            <a:ext cx="2952328" cy="21304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4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934" y="4004363"/>
            <a:ext cx="2057400" cy="17836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037" y="3717032"/>
            <a:ext cx="1254050" cy="18722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100000" l="1068" r="957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799" y="5788709"/>
            <a:ext cx="2663787" cy="11747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92" y="4062178"/>
            <a:ext cx="1152127" cy="152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1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" y="5233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08" y="260648"/>
            <a:ext cx="1333500" cy="1428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489"/>
          <a:stretch/>
        </p:blipFill>
        <p:spPr>
          <a:xfrm>
            <a:off x="375008" y="3948106"/>
            <a:ext cx="1496194" cy="13162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" b="93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54" y="1981900"/>
            <a:ext cx="1738461" cy="1428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07" y="299984"/>
            <a:ext cx="1393441" cy="1350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14" y="1920443"/>
            <a:ext cx="1738461" cy="15093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000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504" y="1942309"/>
            <a:ext cx="1428750" cy="14287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394" r="996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15" y="4419010"/>
            <a:ext cx="1366837" cy="5703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989815"/>
            <a:ext cx="1428750" cy="1428750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4587456" y="5733256"/>
            <a:ext cx="3656952" cy="101955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Напилить нам дров смогла.</a:t>
            </a:r>
          </a:p>
          <a:p>
            <a:pPr algn="ctr"/>
            <a:r>
              <a:rPr lang="ru-RU" sz="20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Раскалившись до бела.</a:t>
            </a:r>
            <a:endParaRPr lang="ru-RU" sz="2000" dirty="0">
              <a:solidFill>
                <a:srgbClr val="00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92080" y="61065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5" name="Picture 2" descr="C:\Users\Анна\Downloads\7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4326" r="446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093" r="55571"/>
          <a:stretch/>
        </p:blipFill>
        <p:spPr bwMode="auto">
          <a:xfrm>
            <a:off x="6516216" y="1412776"/>
            <a:ext cx="1728192" cy="222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710" y="367286"/>
            <a:ext cx="192087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64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" y="5233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08" y="260648"/>
            <a:ext cx="1333500" cy="1428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094"/>
          <a:stretch/>
        </p:blipFill>
        <p:spPr>
          <a:xfrm>
            <a:off x="375008" y="3948106"/>
            <a:ext cx="1496194" cy="1329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" b="93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54" y="1981900"/>
            <a:ext cx="1738461" cy="1428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07" y="299984"/>
            <a:ext cx="1393441" cy="1350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14" y="1920443"/>
            <a:ext cx="1738461" cy="15093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000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504" y="1942309"/>
            <a:ext cx="1428750" cy="14287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394" r="996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15" y="4419010"/>
            <a:ext cx="1366837" cy="5703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989815"/>
            <a:ext cx="1428750" cy="1428750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4587456" y="5733256"/>
            <a:ext cx="3656952" cy="101955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Мигнет, моргнет</a:t>
            </a:r>
          </a:p>
          <a:p>
            <a:pPr algn="ctr"/>
            <a:r>
              <a:rPr lang="ru-RU" sz="20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Ночью в комнате денек.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92080" y="61065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5" name="Picture 2" descr="C:\Users\Анна\Downloads\7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4326" r="446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093" r="55571"/>
          <a:stretch/>
        </p:blipFill>
        <p:spPr bwMode="auto">
          <a:xfrm>
            <a:off x="6516216" y="1412776"/>
            <a:ext cx="1728192" cy="222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710" y="367286"/>
            <a:ext cx="192087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800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" y="5233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08" y="260648"/>
            <a:ext cx="1333500" cy="1428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094"/>
          <a:stretch/>
        </p:blipFill>
        <p:spPr>
          <a:xfrm>
            <a:off x="375008" y="3948106"/>
            <a:ext cx="1496194" cy="1329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" b="93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54" y="1981900"/>
            <a:ext cx="1738461" cy="1428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-2914"/>
          <a:stretch/>
        </p:blipFill>
        <p:spPr>
          <a:xfrm>
            <a:off x="4429907" y="299984"/>
            <a:ext cx="1393441" cy="13894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14" y="1920443"/>
            <a:ext cx="1738461" cy="15093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000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504" y="1942309"/>
            <a:ext cx="1428750" cy="14287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394" r="996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15" y="4419010"/>
            <a:ext cx="1366837" cy="5703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989815"/>
            <a:ext cx="1428750" cy="1428750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4587456" y="5460274"/>
            <a:ext cx="3656952" cy="129253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Хлюпает ли мокрый нос,</a:t>
            </a:r>
          </a:p>
          <a:p>
            <a:pPr algn="ctr"/>
            <a:r>
              <a:rPr lang="ru-RU" sz="20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 </a:t>
            </a:r>
            <a:r>
              <a:rPr lang="ru-RU" sz="2000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глаз потоки слез, </a:t>
            </a:r>
          </a:p>
          <a:p>
            <a:pPr algn="ctr"/>
            <a:r>
              <a:rPr lang="ru-RU" sz="20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Выручит </a:t>
            </a:r>
            <a:r>
              <a:rPr lang="ru-RU" sz="2000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 лоскуток —</a:t>
            </a:r>
          </a:p>
          <a:p>
            <a:pPr algn="ctr"/>
            <a:r>
              <a:rPr lang="ru-RU" sz="2000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носовой...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92080" y="61065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5" name="Picture 2" descr="C:\Users\Анна\Downloads\7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4326" r="446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093" r="55571"/>
          <a:stretch/>
        </p:blipFill>
        <p:spPr bwMode="auto">
          <a:xfrm>
            <a:off x="6516216" y="1412776"/>
            <a:ext cx="1728192" cy="222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710" y="367286"/>
            <a:ext cx="192087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800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" y="5233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08" y="260648"/>
            <a:ext cx="1333500" cy="1428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094"/>
          <a:stretch/>
        </p:blipFill>
        <p:spPr>
          <a:xfrm>
            <a:off x="375008" y="3948106"/>
            <a:ext cx="1496194" cy="1329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" b="93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54" y="1981900"/>
            <a:ext cx="1738461" cy="1428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07" y="299984"/>
            <a:ext cx="1393441" cy="1350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14" y="1920443"/>
            <a:ext cx="1738461" cy="15093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000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504" y="1942309"/>
            <a:ext cx="1428750" cy="14287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394" r="996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15" y="4419010"/>
            <a:ext cx="1366837" cy="5703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989815"/>
            <a:ext cx="1428750" cy="1428750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5652120" y="4704190"/>
            <a:ext cx="3312368" cy="204861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Говорит дорожка - два вышитых конца:</a:t>
            </a:r>
          </a:p>
          <a:p>
            <a:pPr algn="ctr"/>
            <a:r>
              <a:rPr lang="ru-RU" sz="2000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"Помойся хоть немножко,</a:t>
            </a:r>
          </a:p>
          <a:p>
            <a:pPr algn="ctr"/>
            <a:r>
              <a:rPr lang="ru-RU" sz="2000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Чернила смой с лица!</a:t>
            </a:r>
          </a:p>
          <a:p>
            <a:pPr algn="ctr"/>
            <a:r>
              <a:rPr lang="ru-RU" sz="2000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Иначе ты в полдня испачкаешь меня".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92080" y="61065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5" name="Picture 2" descr="C:\Users\Анна\Downloads\7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4326" r="446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093" r="55571"/>
          <a:stretch/>
        </p:blipFill>
        <p:spPr bwMode="auto">
          <a:xfrm>
            <a:off x="6516216" y="1412776"/>
            <a:ext cx="1728192" cy="222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710" y="367286"/>
            <a:ext cx="192087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800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" y="5233"/>
            <a:ext cx="9144000" cy="6858000"/>
          </a:xfrm>
          <a:prstGeom prst="rect">
            <a:avLst/>
          </a:prstGeom>
        </p:spPr>
      </p:pic>
      <p:pic>
        <p:nvPicPr>
          <p:cNvPr id="2050" name="Picture 2" descr="C:\Users\Анна\Downloads\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326" r="446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093" r="55571"/>
          <a:stretch/>
        </p:blipFill>
        <p:spPr bwMode="auto">
          <a:xfrm>
            <a:off x="6516216" y="1412776"/>
            <a:ext cx="1728192" cy="222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08" y="260648"/>
            <a:ext cx="1333500" cy="1428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230"/>
          <a:stretch/>
        </p:blipFill>
        <p:spPr>
          <a:xfrm>
            <a:off x="375008" y="3948106"/>
            <a:ext cx="1496194" cy="13423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7" b="93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54" y="1981900"/>
            <a:ext cx="1738461" cy="1428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07" y="299984"/>
            <a:ext cx="1393441" cy="1350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14" y="1920443"/>
            <a:ext cx="1738461" cy="15093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000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504" y="1942309"/>
            <a:ext cx="1428750" cy="14287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1394" r="996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15" y="4419010"/>
            <a:ext cx="1366837" cy="5703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989815"/>
            <a:ext cx="1428750" cy="1428750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4587456" y="5733256"/>
            <a:ext cx="3656952" cy="101955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крышей - четыре ножки,</a:t>
            </a:r>
          </a:p>
          <a:p>
            <a:pPr algn="ctr"/>
            <a:r>
              <a:rPr lang="ru-RU" sz="2000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крышей - суп да ложки.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92080" y="61065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710" y="367286"/>
            <a:ext cx="192087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800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" y="5233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08" y="260648"/>
            <a:ext cx="1333500" cy="1428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094"/>
          <a:stretch/>
        </p:blipFill>
        <p:spPr>
          <a:xfrm>
            <a:off x="375008" y="3948106"/>
            <a:ext cx="1496194" cy="1329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" b="93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54" y="1981900"/>
            <a:ext cx="1738461" cy="1428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07" y="299984"/>
            <a:ext cx="1393441" cy="1350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14" y="1920443"/>
            <a:ext cx="1738461" cy="15093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000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504" y="1942309"/>
            <a:ext cx="1428750" cy="14287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394" r="996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15" y="4419010"/>
            <a:ext cx="1366837" cy="5703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989815"/>
            <a:ext cx="1428750" cy="1428750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5476810" y="5460274"/>
            <a:ext cx="2767597" cy="129253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Зачерпнуло ветра</a:t>
            </a:r>
          </a:p>
          <a:p>
            <a:pPr algn="ctr"/>
            <a:r>
              <a:rPr lang="ru-RU" sz="2000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Белое крыло</a:t>
            </a:r>
          </a:p>
          <a:p>
            <a:pPr algn="ctr"/>
            <a:r>
              <a:rPr lang="ru-RU" sz="2000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катать мальчишек</a:t>
            </a:r>
          </a:p>
          <a:p>
            <a:pPr algn="ctr"/>
            <a:r>
              <a:rPr lang="ru-RU" sz="2000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море унесло!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92080" y="61065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5" name="Picture 2" descr="C:\Users\Анна\Downloads\7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4326" r="446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093" r="55571"/>
          <a:stretch/>
        </p:blipFill>
        <p:spPr bwMode="auto">
          <a:xfrm>
            <a:off x="6516216" y="1412776"/>
            <a:ext cx="1728192" cy="222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710" y="367286"/>
            <a:ext cx="192087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800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" y="5233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08" y="260648"/>
            <a:ext cx="1333500" cy="1428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958"/>
          <a:stretch/>
        </p:blipFill>
        <p:spPr>
          <a:xfrm>
            <a:off x="375008" y="3948106"/>
            <a:ext cx="1496194" cy="13162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" b="93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54" y="1981900"/>
            <a:ext cx="1738461" cy="1428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07" y="299984"/>
            <a:ext cx="1393441" cy="1350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14" y="1920443"/>
            <a:ext cx="1738461" cy="15093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000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504" y="1942309"/>
            <a:ext cx="1428750" cy="14287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394" r="996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15" y="4419010"/>
            <a:ext cx="1366837" cy="5703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989815"/>
            <a:ext cx="1428750" cy="1428750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4978944" y="5733256"/>
            <a:ext cx="3265464" cy="101955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 ножками, но не хожу,</a:t>
            </a:r>
          </a:p>
          <a:p>
            <a:pPr algn="ctr"/>
            <a:r>
              <a:rPr lang="ru-RU" sz="2000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спинкой, но не лежу,</a:t>
            </a:r>
          </a:p>
          <a:p>
            <a:pPr algn="ctr"/>
            <a:r>
              <a:rPr lang="ru-RU" sz="2000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Садитесь вы - я не сижу.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92080" y="61065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5" name="Picture 2" descr="C:\Users\Анна\Downloads\7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4326" r="446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093" r="55571"/>
          <a:stretch/>
        </p:blipFill>
        <p:spPr bwMode="auto">
          <a:xfrm>
            <a:off x="6516216" y="1412776"/>
            <a:ext cx="1728192" cy="222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710" y="367286"/>
            <a:ext cx="192087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800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70" y="908718"/>
            <a:ext cx="8568952" cy="53285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423"/>
          <a:stretch/>
        </p:blipFill>
        <p:spPr>
          <a:xfrm>
            <a:off x="3635896" y="1853829"/>
            <a:ext cx="1733263" cy="17281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1" t="13531" r="13086" b="14241"/>
          <a:stretch/>
        </p:blipFill>
        <p:spPr>
          <a:xfrm>
            <a:off x="5076056" y="2303899"/>
            <a:ext cx="1152128" cy="10319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1" t="13531" r="13086" b="14241"/>
          <a:stretch/>
        </p:blipFill>
        <p:spPr>
          <a:xfrm>
            <a:off x="2843808" y="2303899"/>
            <a:ext cx="1045030" cy="10319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9533" l="846" r="96406">
                        <a14:foregroundMark x1="29598" y1="4246" x2="39323" y2="14862"/>
                        <a14:foregroundMark x1="54968" y1="4671" x2="64271" y2="14650"/>
                        <a14:foregroundMark x1="80127" y1="5520" x2="87104" y2="13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44" r="28384" b="80708"/>
          <a:stretch/>
        </p:blipFill>
        <p:spPr>
          <a:xfrm>
            <a:off x="5369159" y="1433341"/>
            <a:ext cx="1075510" cy="8655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9533" l="846" r="96406">
                        <a14:foregroundMark x1="29598" y1="4246" x2="39323" y2="14862"/>
                        <a14:foregroundMark x1="54968" y1="4671" x2="64271" y2="14650"/>
                        <a14:foregroundMark x1="80127" y1="5520" x2="87104" y2="13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67" r="54472" b="80708"/>
          <a:stretch/>
        </p:blipFill>
        <p:spPr>
          <a:xfrm>
            <a:off x="2885133" y="3335865"/>
            <a:ext cx="962379" cy="8655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9533" l="846" r="96406">
                        <a14:foregroundMark x1="29598" y1="4246" x2="39323" y2="14862"/>
                        <a14:foregroundMark x1="54968" y1="4671" x2="64271" y2="14650"/>
                        <a14:foregroundMark x1="80127" y1="5520" x2="87104" y2="13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5833" b="80708"/>
          <a:stretch/>
        </p:blipFill>
        <p:spPr>
          <a:xfrm>
            <a:off x="2726340" y="1475881"/>
            <a:ext cx="1088821" cy="8655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8684" l="73996" r="938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96" r="5349" b="81010"/>
          <a:stretch/>
        </p:blipFill>
        <p:spPr>
          <a:xfrm>
            <a:off x="5448375" y="3335865"/>
            <a:ext cx="917077" cy="851944"/>
          </a:xfrm>
          <a:prstGeom prst="rect">
            <a:avLst/>
          </a:prstGeom>
        </p:spPr>
      </p:pic>
      <p:pic>
        <p:nvPicPr>
          <p:cNvPr id="1026" name="Picture 2" descr="C:\Users\Анна\Downloads\kolokol98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9" r="-1"/>
          <a:stretch/>
        </p:blipFill>
        <p:spPr bwMode="auto">
          <a:xfrm>
            <a:off x="3980722" y="2249872"/>
            <a:ext cx="899591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20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12396 2.59259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" y="5233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08" y="260648"/>
            <a:ext cx="1333500" cy="1428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230"/>
          <a:stretch/>
        </p:blipFill>
        <p:spPr>
          <a:xfrm>
            <a:off x="375008" y="3948106"/>
            <a:ext cx="1496194" cy="13423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" b="93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54" y="1981900"/>
            <a:ext cx="1738461" cy="1428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07" y="299984"/>
            <a:ext cx="1393441" cy="1350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14" y="1920443"/>
            <a:ext cx="1738461" cy="15093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000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504" y="1942309"/>
            <a:ext cx="1428750" cy="14287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394" r="996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15" y="4419010"/>
            <a:ext cx="1366837" cy="5703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989815"/>
            <a:ext cx="1428750" cy="1428750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4587456" y="5460274"/>
            <a:ext cx="3656952" cy="129253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Трубит громко, да не трубач,</a:t>
            </a:r>
          </a:p>
          <a:p>
            <a:pPr algn="ctr"/>
            <a:r>
              <a:rPr lang="ru-RU" sz="2000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Настоящий он силач.</a:t>
            </a:r>
          </a:p>
          <a:p>
            <a:pPr algn="ctr"/>
            <a:r>
              <a:rPr lang="ru-RU" sz="2000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длинный хобот он.</a:t>
            </a:r>
          </a:p>
          <a:p>
            <a:pPr algn="ctr"/>
            <a:r>
              <a:rPr lang="ru-RU" sz="2000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Догадались? Это…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92080" y="61065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5" name="Picture 2" descr="C:\Users\Анна\Downloads\7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4326" r="446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093" r="55571"/>
          <a:stretch/>
        </p:blipFill>
        <p:spPr bwMode="auto">
          <a:xfrm>
            <a:off x="6516216" y="1412776"/>
            <a:ext cx="1728192" cy="222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710" y="367286"/>
            <a:ext cx="192087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800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" y="5233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08" y="176150"/>
            <a:ext cx="1333500" cy="1428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958"/>
          <a:stretch/>
        </p:blipFill>
        <p:spPr>
          <a:xfrm>
            <a:off x="375008" y="3948106"/>
            <a:ext cx="1496194" cy="13162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" b="93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54" y="1981900"/>
            <a:ext cx="1738461" cy="1428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07" y="299984"/>
            <a:ext cx="1393441" cy="1350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14" y="1920443"/>
            <a:ext cx="1738461" cy="15093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000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504" y="1942309"/>
            <a:ext cx="1428750" cy="14287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394" r="996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15" y="4419010"/>
            <a:ext cx="1366837" cy="5703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989815"/>
            <a:ext cx="1428750" cy="1428750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4587456" y="5460274"/>
            <a:ext cx="3656952" cy="129253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девчонка знает,</a:t>
            </a:r>
          </a:p>
          <a:p>
            <a:pPr algn="ctr"/>
            <a:r>
              <a:rPr lang="ru-RU" sz="2000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прическу украшает.</a:t>
            </a:r>
          </a:p>
          <a:p>
            <a:pPr algn="ctr"/>
            <a:r>
              <a:rPr lang="ru-RU" sz="2000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Вещь мала, но не без толка,</a:t>
            </a:r>
          </a:p>
          <a:p>
            <a:pPr algn="ctr"/>
            <a:r>
              <a:rPr lang="ru-RU" sz="2000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Держит волосы...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92080" y="61065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5" name="Picture 2" descr="C:\Users\Анна\Downloads\7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4326" r="446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093" r="55571"/>
          <a:stretch/>
        </p:blipFill>
        <p:spPr bwMode="auto">
          <a:xfrm>
            <a:off x="6516216" y="1412776"/>
            <a:ext cx="1728192" cy="222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1167" b="78833" l="3500" r="31500">
                        <a14:backgroundMark x1="25375" y1="77667" x2="30375" y2="72667"/>
                        <a14:backgroundMark x1="26000" y1="76000" x2="19875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083" r="64788" b="17886"/>
          <a:stretch/>
        </p:blipFill>
        <p:spPr>
          <a:xfrm>
            <a:off x="1952122" y="232412"/>
            <a:ext cx="1915978" cy="131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9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на\Downloads\m7653-1-5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105" y="2271167"/>
            <a:ext cx="540862" cy="4320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001" y="5067548"/>
            <a:ext cx="540862" cy="4320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773" y="2487191"/>
            <a:ext cx="540862" cy="4320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195" y="2168860"/>
            <a:ext cx="3960440" cy="19442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67325" y="4056850"/>
            <a:ext cx="3960440" cy="16385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877272"/>
            <a:ext cx="540862" cy="432049"/>
          </a:xfrm>
          <a:prstGeom prst="rect">
            <a:avLst/>
          </a:prstGeom>
        </p:spPr>
      </p:pic>
      <p:pic>
        <p:nvPicPr>
          <p:cNvPr id="12" name="Picture 2" descr="C:\Users\Анна\Downloads\toy_story_3_image16_1920x12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750" b="100000" l="25677" r="663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348" y="1645845"/>
            <a:ext cx="3419578" cy="299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нна\Downloads\папа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000" b="96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085" y="2837419"/>
            <a:ext cx="2238617" cy="158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6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575" y="3181906"/>
            <a:ext cx="1817802" cy="136811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575" y="3181906"/>
            <a:ext cx="1571639" cy="1260140"/>
          </a:xfrm>
          <a:prstGeom prst="flowChartPunchedTape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893876"/>
            <a:ext cx="187801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1333" l="6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45503">
            <a:off x="3007417" y="3003311"/>
            <a:ext cx="1644774" cy="109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2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51919" y="1844823"/>
            <a:ext cx="4536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800" dirty="0" smtClean="0">
              <a:solidFill>
                <a:srgbClr val="00CC00"/>
              </a:solidFill>
            </a:endParaRPr>
          </a:p>
          <a:p>
            <a:r>
              <a:rPr lang="ru-RU" sz="4800" dirty="0" smtClean="0">
                <a:solidFill>
                  <a:srgbClr val="00CC00"/>
                </a:solidFill>
              </a:rPr>
              <a:t>     Молодец!  </a:t>
            </a:r>
            <a:endParaRPr lang="ru-RU" sz="4800" dirty="0">
              <a:solidFill>
                <a:srgbClr val="00CC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2496">
            <a:off x="611560" y="404664"/>
            <a:ext cx="53657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6517">
            <a:off x="7464492" y="3604153"/>
            <a:ext cx="53657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2869">
            <a:off x="6516216" y="404664"/>
            <a:ext cx="53657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8658">
            <a:off x="8121263" y="1420198"/>
            <a:ext cx="53657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9268">
            <a:off x="4139952" y="2969940"/>
            <a:ext cx="53657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3772">
            <a:off x="3353536" y="838051"/>
            <a:ext cx="53657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000" y="1498959"/>
            <a:ext cx="53657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702" y="3498311"/>
            <a:ext cx="2308475" cy="2959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Анна\Downloads\624004-bd46180304f0f43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5818"/>
            <a:ext cx="7793680" cy="332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37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на\Downloads\spring-water_640x480_7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4" y="-2821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838" y="2544024"/>
            <a:ext cx="1905000" cy="17699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957" y="5646158"/>
            <a:ext cx="1674870" cy="10922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41" b="98980" l="3113" r="968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843593"/>
            <a:ext cx="2736304" cy="18475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33" b="100000" l="667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26858">
            <a:off x="6159429" y="3104234"/>
            <a:ext cx="1018821" cy="12255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63210">
            <a:off x="6999871" y="4284732"/>
            <a:ext cx="1440160" cy="1008112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667" b="94667" l="4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11" y="4691114"/>
            <a:ext cx="1292959" cy="14913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946" b="98018" l="5667" r="92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882" y="2701919"/>
            <a:ext cx="2246459" cy="14541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957" y="5043208"/>
            <a:ext cx="2355043" cy="16951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31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305" y="5292292"/>
            <a:ext cx="1179852" cy="5833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4540">
            <a:off x="7853633" y="3304962"/>
            <a:ext cx="1476375" cy="14287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188" y="5138487"/>
            <a:ext cx="1873155" cy="150463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667" b="93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52" y="4519524"/>
            <a:ext cx="2019694" cy="137128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535" y="4443323"/>
            <a:ext cx="912964" cy="7094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795" y="3978388"/>
            <a:ext cx="1057287" cy="100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9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на\Downloads\1275658871_painting-art-57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5826">
            <a:off x="2928950" y="1210497"/>
            <a:ext cx="2760395" cy="50208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5675">
            <a:off x="163480" y="2206337"/>
            <a:ext cx="1772744" cy="45091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5230">
            <a:off x="3951511" y="3057477"/>
            <a:ext cx="2027017" cy="51800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52499">
            <a:off x="4063918" y="1787530"/>
            <a:ext cx="1939055" cy="58752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2870">
            <a:off x="2181812" y="1304701"/>
            <a:ext cx="2339874" cy="42485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2132" y1="30469" x2="33503" y2="34766"/>
                        <a14:foregroundMark x1="60914" y1="28125" x2="68020" y2="30469"/>
                        <a14:foregroundMark x1="79695" y1="39453" x2="80711" y2="36328"/>
                        <a14:foregroundMark x1="84772" y1="32031" x2="89848" y2="33203"/>
                        <a14:foregroundMark x1="90863" y1="36328" x2="96447" y2="39063"/>
                        <a14:foregroundMark x1="84264" y1="37891" x2="88832" y2="37500"/>
                        <a14:backgroundMark x1="75127" y1="27734" x2="80711" y2="30469"/>
                        <a14:backgroundMark x1="93909" y1="28125" x2="96447" y2="31641"/>
                        <a14:backgroundMark x1="74619" y1="43750" x2="77665" y2="40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94" y="4233462"/>
            <a:ext cx="2036538" cy="24384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2132" y1="30469" x2="33503" y2="34766"/>
                        <a14:foregroundMark x1="60914" y1="28125" x2="68020" y2="30469"/>
                        <a14:foregroundMark x1="79695" y1="39453" x2="80711" y2="36328"/>
                        <a14:foregroundMark x1="84772" y1="32031" x2="89848" y2="33203"/>
                        <a14:foregroundMark x1="90863" y1="36328" x2="96447" y2="39063"/>
                        <a14:foregroundMark x1="84264" y1="37891" x2="88832" y2="37500"/>
                        <a14:backgroundMark x1="75127" y1="27734" x2="80711" y2="30469"/>
                        <a14:backgroundMark x1="93909" y1="28125" x2="96447" y2="31641"/>
                        <a14:backgroundMark x1="74619" y1="43750" x2="77665" y2="40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52" y="4233462"/>
            <a:ext cx="2036538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262"/>
            <a:ext cx="9207624" cy="70022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67" b="90667" l="17333" r="81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08" y="4823637"/>
            <a:ext cx="1428750" cy="1428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67" b="90667" l="17333" r="81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173" y="5013176"/>
            <a:ext cx="1654616" cy="1428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67" b="90667" l="17333" r="81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157192"/>
            <a:ext cx="1733897" cy="15007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67" b="90667" l="17333" r="81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392" y="5285234"/>
            <a:ext cx="1944216" cy="15727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67" b="90667" l="17333" r="81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291" y="5483060"/>
            <a:ext cx="2160240" cy="1538653"/>
          </a:xfrm>
          <a:prstGeom prst="rect">
            <a:avLst/>
          </a:prstGeom>
        </p:spPr>
      </p:pic>
      <p:pic>
        <p:nvPicPr>
          <p:cNvPr id="12" name="Picture 2" descr="C:\Users\Анна\Downloads\0_7beeb_229aaf91_X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910" y="3829938"/>
            <a:ext cx="1296145" cy="133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2" b="100000" l="17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078" y="3824258"/>
            <a:ext cx="1001067" cy="1553993"/>
          </a:xfrm>
          <a:prstGeom prst="rect">
            <a:avLst/>
          </a:prstGeom>
        </p:spPr>
      </p:pic>
      <p:pic>
        <p:nvPicPr>
          <p:cNvPr id="10" name="Picture 2" descr="C:\Users\Анна\Downloads\0_7beeb_229aaf91_X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302" y="4057734"/>
            <a:ext cx="1583215" cy="151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2" b="100000" l="17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406" y="3871958"/>
            <a:ext cx="1150789" cy="1766524"/>
          </a:xfrm>
          <a:prstGeom prst="rect">
            <a:avLst/>
          </a:prstGeom>
        </p:spPr>
      </p:pic>
      <p:pic>
        <p:nvPicPr>
          <p:cNvPr id="1026" name="Picture 2" descr="C:\Users\Анна\Downloads\0_7beeb_229aaf91_XL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307" y="4052511"/>
            <a:ext cx="1872208" cy="184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5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57" y="-1"/>
            <a:ext cx="9144000" cy="68580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43333" l="2294" r="330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2193">
            <a:off x="2418139" y="5072753"/>
            <a:ext cx="2478385" cy="142875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69" y="4266938"/>
            <a:ext cx="1584176" cy="1998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E:\Клипарты\Деревья\0_8ef47_7c96d783_XXXL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29211" y="1000565"/>
            <a:ext cx="3928462" cy="4856869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27992" y="3519829"/>
            <a:ext cx="648074" cy="65351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288934" y="836712"/>
            <a:ext cx="648074" cy="65351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11560" y="2215354"/>
            <a:ext cx="648074" cy="65351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518668" y="1957844"/>
            <a:ext cx="648074" cy="65351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289334" y="3828147"/>
            <a:ext cx="648074" cy="65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7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43"/>
            <a:ext cx="9144000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" b="99333" l="4369" r="898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764704"/>
            <a:ext cx="1962150" cy="12991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425" r="89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32125"/>
            <a:ext cx="1076325" cy="1008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0" y="364201"/>
            <a:ext cx="1314450" cy="1428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100000" l="676" r="98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507" y="764704"/>
            <a:ext cx="1568946" cy="14287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35" b="89855" l="9938" r="899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1682">
            <a:off x="-374227" y="3517547"/>
            <a:ext cx="1551224" cy="10751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26452">
            <a:off x="4461901" y="2600907"/>
            <a:ext cx="504057" cy="504056"/>
          </a:xfrm>
          <a:prstGeom prst="rect">
            <a:avLst/>
          </a:prstGeom>
        </p:spPr>
      </p:pic>
      <p:pic>
        <p:nvPicPr>
          <p:cNvPr id="2050" name="Picture 2" descr="C:\Users\Анна\Downloads\пвпв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667" b="100000" l="0" r="10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10638"/>
            <a:ext cx="3024336" cy="241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419" y="3504267"/>
            <a:ext cx="2745875" cy="2304319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8" y="4149080"/>
            <a:ext cx="1961406" cy="24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7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7450" y="5149958"/>
            <a:ext cx="648074" cy="65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1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на\Downloads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913" y="-214313"/>
            <a:ext cx="9715500" cy="728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35" y="4432031"/>
            <a:ext cx="1711471" cy="234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7" b="99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848045"/>
            <a:ext cx="1847850" cy="12750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67" b="97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536" y="2722307"/>
            <a:ext cx="1428750" cy="1428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" b="100000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36415" y="2722307"/>
            <a:ext cx="1428750" cy="1428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199952"/>
            <a:ext cx="1440160" cy="18139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479" y="4437112"/>
            <a:ext cx="2046864" cy="17887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410" y="4581128"/>
            <a:ext cx="2127755" cy="16447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667" b="97333" l="1770" r="986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128351"/>
            <a:ext cx="1712218" cy="12415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67" b="98667" l="2804" r="967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846" y="771202"/>
            <a:ext cx="2038350" cy="14287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2660" r="941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65" y="694359"/>
            <a:ext cx="1790700" cy="14287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67" b="100000" l="89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7255">
            <a:off x="567336" y="4365902"/>
            <a:ext cx="1809543" cy="152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на\Downloads\spring_5_4_1280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35" y="-204125"/>
            <a:ext cx="9172335" cy="707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4529">
            <a:off x="5316307" y="4549311"/>
            <a:ext cx="1906297" cy="1429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00" l="10000" r="100000">
                        <a14:backgroundMark x1="70500" y1="12400" x2="68900" y2="70300"/>
                        <a14:backgroundMark x1="65200" y1="21700" x2="89400" y2="20300"/>
                        <a14:backgroundMark x1="50900" y1="43100" x2="67800" y2="44600"/>
                        <a14:backgroundMark x1="46700" y1="42400" x2="68900" y2="44600"/>
                        <a14:backgroundMark x1="49900" y1="50300" x2="65700" y2="52400"/>
                        <a14:backgroundMark x1="61500" y1="60300" x2="67800" y2="61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49080"/>
            <a:ext cx="2476872" cy="1828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912" y="4581128"/>
            <a:ext cx="1224136" cy="164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25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09" y="5349489"/>
            <a:ext cx="2286991" cy="148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5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24011 0.069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97" y="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01 0.06922 L 0.41336 0.079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337 0.07963 L 0.47639 -0.130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2" y="-1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44444E-6 L -0.07275 0.205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6" y="1025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639 -0.13032 L 0.43715 0.0481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2" y="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74 0.2051 L -0.02812 -0.0155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" y="-1104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337 0.07963 L 0.44496 -0.1303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-1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04 -0.0368 L 0.29739 -0.18402 C 0.30156 -0.21643 0.31493 -0.23842 0.33246 -0.24652 C 0.35225 -0.25578 0.37187 -0.2493 0.39045 -0.22754 L 0.47638 -0.13032 " pathEditMode="relative" rAng="-1158268" ptsTypes="FffFF">
                                      <p:cBhvr>
                                        <p:cTn id="30" dur="2000" spd="-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-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2098</TotalTime>
  <Words>168</Words>
  <Application>Microsoft Office PowerPoint</Application>
  <PresentationFormat>Экран (4:3)</PresentationFormat>
  <Paragraphs>43</Paragraphs>
  <Slides>23</Slides>
  <Notes>9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Diseño predeterminado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Дс-15</cp:lastModifiedBy>
  <cp:revision>255</cp:revision>
  <dcterms:created xsi:type="dcterms:W3CDTF">2010-05-23T14:28:12Z</dcterms:created>
  <dcterms:modified xsi:type="dcterms:W3CDTF">2014-08-27T06:52:47Z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93004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