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257" r:id="rId5"/>
    <p:sldId id="261" r:id="rId6"/>
    <p:sldId id="258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64" autoAdjust="0"/>
  </p:normalViewPr>
  <p:slideViewPr>
    <p:cSldViewPr>
      <p:cViewPr varScale="1">
        <p:scale>
          <a:sx n="54" d="100"/>
          <a:sy n="54" d="100"/>
        </p:scale>
        <p:origin x="-18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98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6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6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7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32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01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5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6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9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7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594719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Летчик, Герой Советского Союза Василий Семенович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Балмат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85184"/>
            <a:ext cx="6400800" cy="1296144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Приготовила: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Захарова Е.А.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546469"/>
            <a:ext cx="75608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Василий Семенович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Балмат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Летчик, Герой Советского Союза.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Родился в 1915 г. в семье крестьянина. В Красной Армии с 1935 г. В 1937 г. окончил Харьковскую школу военных пилотов. В боях Великой Отечественной войны с июня 1941 г. Командир авиационного звена 54-го ближнебомбардировочного авиационного полка (60-я смешанная авиационная дивизия, Западный фронт) лейтенант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Балмат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двухместном двухмоторном истребителе-перехватчике Пе-3 к декабрю 1941 произвел 16 боевых вылетов, сбил 2 самолета противника.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66032"/>
            <a:ext cx="2952328" cy="338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8083" y="332656"/>
            <a:ext cx="8229600" cy="1143000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декабря 1941 со звеном, выполняя боевое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районе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Каменка, сбил третий вражеский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самолет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09" y="1700808"/>
            <a:ext cx="672074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08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его истребитель был подбит. Приказав штурману покинуть машину,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Балмат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отвел горящий перехватчик 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Марфино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ценой своей жизни спас ее жителей.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59849"/>
            <a:ext cx="4608512" cy="536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62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званию Героя Советского Союза представлен в декабре 1941, присвоено 26 июня 1991 посмертно.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dirty="0"/>
          </a:p>
        </p:txBody>
      </p:sp>
      <p:pic>
        <p:nvPicPr>
          <p:cNvPr id="5122" name="Picture 2" descr="C:\Users\ллл\Desktop\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9735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4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Похоронен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селе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Марфино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Московской области. На могиле установлен памятник. На месте падения самолета — обелиск.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5"/>
            <a:ext cx="3786794" cy="538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47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568449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Никто не забыт и ничто не забыто,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все поколенья и все времена.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Сединами живших и кровью убитых,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Оплачена страшная эта война.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7" y="1843087"/>
            <a:ext cx="8744251" cy="554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004053"/>
      </p:ext>
    </p:extLst>
  </p:cSld>
  <p:clrMapOvr>
    <a:masterClrMapping/>
  </p:clrMapOvr>
</p:sld>
</file>

<file path=ppt/theme/theme1.xml><?xml version="1.0" encoding="utf-8"?>
<a:theme xmlns:a="http://schemas.openxmlformats.org/drawingml/2006/main" name="CS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S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102</TotalTime>
  <Words>177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CSC</vt:lpstr>
      <vt:lpstr>1_CSC</vt:lpstr>
      <vt:lpstr>Летчик, Герой Советского Союза Василий Семенович Балмат</vt:lpstr>
      <vt:lpstr>Василий Семенович Балмат – Летчик, Герой Советского Союза. Родился в 1915 г. в семье крестьянина. В Красной Армии с 1935 г. В 1937 г. окончил Харьковскую школу военных пилотов. В боях Великой Отечественной войны с июня 1941 г. Командир авиационного звена 54-го ближнебомбардировочного авиационного полка (60-я смешанная авиационная дивизия, Западный фронт) лейтенант Балмат на двухместном двухмоторном истребителе-перехватчике Пе-3 к декабрю 1941 произвел 16 боевых вылетов, сбил 2 самолета противника.</vt:lpstr>
      <vt:lpstr>2 декабря 1941 со звеном, выполняя боевое задание  в районе  д. Каменка, сбил третий вражеский самолет</vt:lpstr>
      <vt:lpstr> Но и его истребитель был подбит. Приказав штурману покинуть машину, Василий Балмат отвел горящий перехватчик от села Марфино и ценой своей жизни спас ее жителей. </vt:lpstr>
      <vt:lpstr>К званию Героя Советского Союза представлен в декабре 1941, присвоено 26 июня 1991 посмертно.</vt:lpstr>
      <vt:lpstr>Похоронен в селе Марфино Московской области. На могиле установлен памятник. На месте падения самолета — обелиск.</vt:lpstr>
      <vt:lpstr>Никто не забыт и ничто не забыто, На все поколенья и все времена. Сединами живших и кровью убитых, Оплачена страшная эта война.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Село Марфино в годы ВОВ</dc:title>
  <dc:creator>ллл</dc:creator>
  <cp:lastModifiedBy>ллл</cp:lastModifiedBy>
  <cp:revision>7</cp:revision>
  <dcterms:created xsi:type="dcterms:W3CDTF">2019-02-01T04:55:02Z</dcterms:created>
  <dcterms:modified xsi:type="dcterms:W3CDTF">2021-01-10T17:28:23Z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TC300090679990</vt:lpwstr>
  </property>
</Properties>
</file>