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6" r:id="rId7"/>
    <p:sldId id="274" r:id="rId8"/>
    <p:sldId id="267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15EF-3656-4A2B-BA28-B053A0726CF6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E0B2-581D-4913-9B0E-992297FB0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AE0B2-581D-4913-9B0E-992297FB0A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6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AVI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3"/>
            <a:ext cx="7272808" cy="1152129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по сюжетно-ролевой игре «Детский сад» в средней группе №5 «Земляничка»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R="45720" lvl="0" algn="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Захарова Е.А.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ребёнка- детский сад №20 «Колосок</a:t>
            </a:r>
            <a:r>
              <a:rPr lang="ru-RU" b="1" ker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                                                   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 готовит еду, а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помощники  воспитателя кормят детей.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3147824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халатики надели,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Колпаки на головах.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кастрюльки с черпаками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Разложили на столах.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3471863" cy="260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2420888"/>
            <a:ext cx="3142488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кубики – картошка,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морковка – карандаш.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мячик станет луком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вкусным супчик наш.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471862" cy="260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руководитель проводит муз. занятие.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420888"/>
            <a:ext cx="3147824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волшебная работа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покорились звуки,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ноты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повелевать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душе мелодии звучать. </a:t>
            </a:r>
          </a:p>
        </p:txBody>
      </p:sp>
      <p:pic>
        <p:nvPicPr>
          <p:cNvPr id="7" name="MOV03102.AVI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3501008"/>
            <a:ext cx="3471863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2708920"/>
            <a:ext cx="3142488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Ваши песни,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танцевали с нами вместе,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музыка всех наших дней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Звучала с Вами веселей! </a:t>
            </a:r>
          </a:p>
        </p:txBody>
      </p:sp>
      <p:pic>
        <p:nvPicPr>
          <p:cNvPr id="10" name="MOV03103.AVI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3933056"/>
            <a:ext cx="3471862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6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Физ.рук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утреннюю зарядку, физкультуру.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3147824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шагаем на зарядку,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– спорт по распорядку.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майки и трусы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Замечательной красы!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2603896" cy="347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2852936"/>
            <a:ext cx="3142488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каждый станет рослым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расправит плечи вширь.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скажет каждый взрослый: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Наш ребёнок богатырь!</a:t>
            </a:r>
          </a:p>
        </p:txBody>
      </p:sp>
      <p:pic>
        <p:nvPicPr>
          <p:cNvPr id="8" name="MOV03095.AVI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4005064"/>
            <a:ext cx="3471862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9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принимает детей, беседует с родителями, играет с детьми, проводит занятия.</a:t>
            </a:r>
            <a:b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3147824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 днем идет ученье,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вроде приключенья.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счастливы, цветут,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 гурьбой идут.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471863" cy="260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2852936"/>
            <a:ext cx="3142488" cy="5762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рисовать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танцевать.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Вышивать, когда охота...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забота.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471862" cy="260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привлекательная для детей дошкольного возраста деятельность.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ребенок испытывает внутреннее субъективное ощущение свободы и внутренний эмоциональный комфорт.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развивается способность к воображению, образному мышлению.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примеряет на себя разные роли.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взаимодействия и учится пояснять свои действия и согласовывать их с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39247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игры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многоперсонажных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сюжетов с определенной ролевой структурой, где одна из ролей включена в непосредственные связи со всеми остальными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Отказ от однозначного соответствия числа персонажей в сюжете количеству участников игры (персонажей больше, чем играющих). </a:t>
            </a:r>
          </a:p>
        </p:txBody>
      </p:sp>
    </p:spTree>
    <p:extLst>
      <p:ext uri="{BB962C8B-B14F-4D97-AF65-F5344CB8AC3E}">
        <p14:creationId xmlns:p14="http://schemas.microsoft.com/office/powerpoint/2010/main" val="40455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950" y="1412776"/>
            <a:ext cx="60486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сюжетной игры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ctr"/>
            <a:endParaRPr lang="ru-RU" sz="32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ролевое взаимодействие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ролевой диалог.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«Замыкает» детей на ролевом взаимодействии друг с другом. </a:t>
            </a:r>
          </a:p>
        </p:txBody>
      </p:sp>
    </p:spTree>
    <p:extLst>
      <p:ext uri="{BB962C8B-B14F-4D97-AF65-F5344CB8AC3E}">
        <p14:creationId xmlns:p14="http://schemas.microsoft.com/office/powerpoint/2010/main" val="4214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3448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воспитателя с каждым из детей и подгруппами стимулирующая гибкое ролевое поведение и смену роли, дает существенные сдвиги в самостоятельной детской деятельности.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свободнее вступают во взаимодействие, подключаются к уже играющим сверстникам, беря подходящие по смыслу роли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со сверстниками и индивидуальной игре расширяется диапазон актуализируемых детьми игровых ролей (действия с сюжетными игрушками, предметами – заместителями). </a:t>
            </a:r>
          </a:p>
        </p:txBody>
      </p:sp>
    </p:spTree>
    <p:extLst>
      <p:ext uri="{BB962C8B-B14F-4D97-AF65-F5344CB8AC3E}">
        <p14:creationId xmlns:p14="http://schemas.microsoft.com/office/powerpoint/2010/main" val="16973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2"/>
            <a:ext cx="6768752" cy="729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Сюжетно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ролевая игра 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сад»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54013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расширить знания детей о назначении детского сада, о профессиях тех людей, которые здесь работают, – воспитателя, няни, повара, музыкального работника, воспитать у детей желание подражать действиям взрослых, заботливо относиться к своим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воспитанникам</a:t>
            </a:r>
          </a:p>
          <a:p>
            <a:pPr indent="354013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Ход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игры: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воспитатель предлагает детям поиграть в детский сад. По желанию назначаем детей на роли Воспитателя, Няни, Музыкального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руководителя и т.д..       В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качестве воспитанников выступают куклы,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зверюшки или дети.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 ходе игры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следят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за взаимоотношениями с детьми, помогают им найти выход из сложных ситуаций.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7687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для организации</a:t>
            </a:r>
          </a:p>
          <a:p>
            <a:pPr indent="354013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с/р игры «Детский сад»</a:t>
            </a:r>
          </a:p>
          <a:p>
            <a:pPr indent="354013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работой воспитателя, помощника воспитателя.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работе воспитателя, помощника воспитателя, повара, медсестры и др. работников д/сада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Экскурсия-осмотр музыкального (физкультурного) зала с последующей беседой о работе муз. руководителя (физ. рук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Экскурсия-осмотр мед. кабинета, наблюдение за работой врача, беседы из личного опыта детей.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кухни, беседа о техническом оборудовании, облегчающем труд работников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кухни.</a:t>
            </a: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Игра-драматизация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стихотворению 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Ясочкин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садик» с использованием игрушек.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прачечную.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детей — стирка кукольного белья, платочков.</a:t>
            </a:r>
          </a:p>
          <a:p>
            <a:pPr indent="354013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действия: 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принимает детей, беседует с родителями, играет с детьми, проводит занятия.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утреннюю зарядку, физкультуру.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 следит за порядком в группе, оказывает помощь воспитателю в подготовке к занятиям, получает еду… 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руководитель проводит муз. занятие. 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осматривает детей, слушает, делает назначения. 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измеряет температуру, рост, взвешивает, делает прививки, проверяет чистоту групп, кухни. 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готовит еду, выдает ее помощникам воспитателя.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Прачка стирает  белье, сушит, гладит, аккуратно складывает, выдает чистое няне.</a:t>
            </a:r>
          </a:p>
          <a:p>
            <a:pPr indent="3540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83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осматривает детей, слушает, делает назначения.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147824" cy="57626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уколы! На уколы!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Собирайся, ребятня!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бойтесь! Я не больно –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хороший доктор 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471863" cy="260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2492896"/>
            <a:ext cx="3142488" cy="57626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вам выпишу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купите по нему.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Позабочусь я о детках,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их люблю.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471862" cy="260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3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1023</TotalTime>
  <Words>609</Words>
  <Application>Microsoft Office PowerPoint</Application>
  <PresentationFormat>Экран (4:3)</PresentationFormat>
  <Paragraphs>60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Формы и методы работы по сюжетно-ролевой игре «Детский сад» в средней группе №5 «Земляничка»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Врач осматривает детей, слушает, делает назначения. </vt:lpstr>
      <vt:lpstr>Повар готовит еду, а помощники  воспитателя кормят детей. </vt:lpstr>
      <vt:lpstr>Муз. руководитель проводит муз. занятие. </vt:lpstr>
      <vt:lpstr>Физ.рук проводит утреннюю зарядку, физкультуру.</vt:lpstr>
      <vt:lpstr>Воспитатель принимает детей, беседует с родителями, играет с детьми, проводит занятия.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работы по сюжетно-ролевой игре «Детский сад» в средней группе №5 «Земляничка»</dc:title>
  <dc:creator>LENOVO PC</dc:creator>
  <cp:lastModifiedBy>ллл</cp:lastModifiedBy>
  <cp:revision>32</cp:revision>
  <cp:lastPrinted>2016-10-15T11:09:34Z</cp:lastPrinted>
  <dcterms:created xsi:type="dcterms:W3CDTF">2016-04-05T04:22:04Z</dcterms:created>
  <dcterms:modified xsi:type="dcterms:W3CDTF">2021-01-10T17:30:34Z</dcterms:modified>
</cp:coreProperties>
</file>