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7" r:id="rId2"/>
    <p:sldId id="271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67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9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 advTm="9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Tm="9000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4714"/>
            <a:ext cx="8507288" cy="1228998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        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             Муниципальное бюджетное дошкольное </a:t>
            </a:r>
            <a:r>
              <a:rPr lang="ru-RU" sz="1400" dirty="0"/>
              <a:t>образовательное </a:t>
            </a:r>
            <a:r>
              <a:rPr lang="ru-RU" sz="1400" dirty="0" smtClean="0"/>
              <a:t>учреждение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                                   центр </a:t>
            </a:r>
            <a:r>
              <a:rPr lang="ru-RU" sz="1400" dirty="0"/>
              <a:t>развития </a:t>
            </a:r>
            <a:r>
              <a:rPr lang="ru-RU" sz="1400" dirty="0" smtClean="0"/>
              <a:t>ребенка детский </a:t>
            </a:r>
            <a:r>
              <a:rPr lang="ru-RU" sz="1400" dirty="0"/>
              <a:t>сад №20 «Колосок»</a:t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                                         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" name="pesnya_detskaya_-_Sportivnaya_semya 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85.0688" end="4586.76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691157"/>
            <a:ext cx="736848" cy="7368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51920" y="3432820"/>
            <a:ext cx="48413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>Подготовила:</a:t>
            </a:r>
          </a:p>
          <a:p>
            <a:pPr algn="r"/>
            <a:r>
              <a:rPr lang="ru-RU" sz="1600" dirty="0"/>
              <a:t>в</a:t>
            </a:r>
            <a:r>
              <a:rPr lang="ru-RU" sz="1600" dirty="0" smtClean="0"/>
              <a:t>оспитатель </a:t>
            </a:r>
            <a:r>
              <a:rPr lang="ru-RU" sz="1600" dirty="0" err="1" smtClean="0"/>
              <a:t>Кормакова</a:t>
            </a:r>
            <a:r>
              <a:rPr lang="ru-RU" sz="1600" dirty="0" smtClean="0"/>
              <a:t> Ольга Николаевна</a:t>
            </a:r>
          </a:p>
          <a:p>
            <a:endParaRPr lang="ru-RU" sz="1600" dirty="0"/>
          </a:p>
          <a:p>
            <a:r>
              <a:rPr lang="ru-RU" sz="1600" dirty="0"/>
              <a:t>                                                     </a:t>
            </a:r>
            <a:r>
              <a:rPr lang="ru-RU" dirty="0" smtClean="0"/>
              <a:t>                                               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5691157"/>
            <a:ext cx="44644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</a:t>
            </a:r>
            <a:r>
              <a:rPr lang="ru-RU" sz="1600" dirty="0" smtClean="0"/>
              <a:t>с. </a:t>
            </a:r>
            <a:r>
              <a:rPr lang="ru-RU" sz="1600" dirty="0" err="1" smtClean="0"/>
              <a:t>Марфино</a:t>
            </a:r>
            <a:endParaRPr lang="ru-RU" sz="1600" dirty="0"/>
          </a:p>
          <a:p>
            <a:r>
              <a:rPr lang="ru-RU" sz="1600" dirty="0" smtClean="0"/>
              <a:t>                           </a:t>
            </a:r>
            <a:r>
              <a:rPr lang="ru-RU" sz="1600" dirty="0" smtClean="0"/>
              <a:t>2017 </a:t>
            </a:r>
            <a:r>
              <a:rPr lang="ru-RU" sz="1600" dirty="0"/>
              <a:t>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3204" y="1725488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B0F0"/>
                </a:solidFill>
              </a:rPr>
              <a:t>«</a:t>
            </a:r>
            <a:r>
              <a:rPr lang="ru-RU" sz="4400" dirty="0">
                <a:solidFill>
                  <a:srgbClr val="00B0F0"/>
                </a:solidFill>
              </a:rPr>
              <a:t>Спорт в семье» </a:t>
            </a:r>
          </a:p>
        </p:txBody>
      </p:sp>
    </p:spTree>
    <p:extLst>
      <p:ext uri="{BB962C8B-B14F-4D97-AF65-F5344CB8AC3E}">
        <p14:creationId xmlns:p14="http://schemas.microsoft.com/office/powerpoint/2010/main" val="1879236264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F:\спорт в семье\IMG-20180118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607">
            <a:off x="290759" y="-36725"/>
            <a:ext cx="2793727" cy="372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спорт в семье\IMG-20180121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113">
            <a:off x="6560747" y="3349657"/>
            <a:ext cx="2605885" cy="34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:\спорт в семье\IMG-20180121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799">
            <a:off x="5954874" y="-519016"/>
            <a:ext cx="2982943" cy="397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:\спорт в семье\IMG-20180128-WA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95517"/>
            <a:ext cx="3313758" cy="33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F:\спорт в семье\IMG-20180121-WA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789">
            <a:off x="-320351" y="4117678"/>
            <a:ext cx="3489814" cy="26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070504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спорт в семье\IMG-20180128-WA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310368"/>
            <a:ext cx="4185243" cy="454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спорт в семье\IMG-20180128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275" y="191696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15806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F:\спорт в семье\IMG-20180117-WA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63228"/>
            <a:ext cx="3146856" cy="419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IMG-20180117-WA0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2598">
            <a:off x="-31285" y="-572336"/>
            <a:ext cx="2734422" cy="420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порт в семье\IMG-20180117-WA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1160">
            <a:off x="5201450" y="-60652"/>
            <a:ext cx="2228235" cy="408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спорт в семье\IMG-20180117-WA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910">
            <a:off x="5671570" y="3121234"/>
            <a:ext cx="2585982" cy="34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355075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19" y="-3170"/>
            <a:ext cx="5515756" cy="41368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988143"/>
            <a:ext cx="6084168" cy="4563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05" y="3861621"/>
            <a:ext cx="4919531" cy="3689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26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03603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спорт\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87" y="404664"/>
            <a:ext cx="7632848" cy="57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493185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556791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Занимайтесь спортом и </a:t>
            </a:r>
          </a:p>
          <a:p>
            <a:pPr algn="ctr"/>
            <a:r>
              <a:rPr lang="ru-RU" sz="5400" dirty="0" smtClean="0"/>
              <a:t>будьте здоровы!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747316442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574665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 Цель </a:t>
            </a:r>
            <a:r>
              <a:rPr lang="ru-RU" sz="1800" dirty="0"/>
              <a:t>физического воспитания детей в семье </a:t>
            </a:r>
            <a:r>
              <a:rPr lang="ru-RU" sz="1800" dirty="0" smtClean="0"/>
              <a:t>– это последовательное </a:t>
            </a:r>
            <a:r>
              <a:rPr lang="ru-RU" sz="1800" dirty="0"/>
              <a:t>физическое совершенствование с тем, чтобы они выросли подготовленными к жизни. Это значит, что необходимо добиваться, чтобы дети обладали хорошим здоровьем, не имели отклонений от нормального, соответствующего возрасту уровня физического развития. При этом, необходимо соблюдать - оздоровительную направленность, всестороннее развитие личности и связь физического воспитания с другими видами деятельности. Оздоровительная направленность, прежде всего, выражается в соответствии средств и методов физического воспитания различных периодов детства. Двигательная активность в границах ниже и выше допустимой способствует задержке роста и развития, а также снижает рабочие и адаптивные возможности развивающегося организма.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200" dirty="0"/>
              <a:t> </a:t>
            </a:r>
            <a:r>
              <a:rPr lang="ru-RU" sz="2200" dirty="0" smtClean="0"/>
              <a:t>   Поэтому </a:t>
            </a:r>
            <a:r>
              <a:rPr lang="ru-RU" sz="2200" dirty="0"/>
              <a:t>долг родителей - укрепить здоровье ребенка и обеспечить благоприятное развитие детского организма в будущем.</a:t>
            </a:r>
          </a:p>
        </p:txBody>
      </p:sp>
    </p:spTree>
    <p:extLst>
      <p:ext uri="{BB962C8B-B14F-4D97-AF65-F5344CB8AC3E}">
        <p14:creationId xmlns:p14="http://schemas.microsoft.com/office/powerpoint/2010/main" val="384323867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7355160" cy="79695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800" dirty="0" smtClean="0"/>
              <a:t>Мама</a:t>
            </a:r>
            <a:r>
              <a:rPr lang="ru-RU" sz="2800" dirty="0"/>
              <a:t>, папа, я –мы спортивная семья:</a:t>
            </a:r>
            <a:br>
              <a:rPr lang="ru-RU" sz="2800" dirty="0"/>
            </a:br>
            <a:r>
              <a:rPr lang="ru-RU" sz="2800" dirty="0"/>
              <a:t>Все мы вместе отдыхаем –</a:t>
            </a:r>
            <a:br>
              <a:rPr lang="ru-RU" sz="2800" dirty="0"/>
            </a:br>
            <a:r>
              <a:rPr lang="ru-RU" sz="2800" dirty="0"/>
              <a:t>На природу выезжаем.</a:t>
            </a:r>
            <a:br>
              <a:rPr lang="ru-RU" sz="2800" dirty="0"/>
            </a:br>
            <a:r>
              <a:rPr lang="ru-RU" sz="2800" dirty="0"/>
              <a:t>На природу выезжаем</a:t>
            </a:r>
            <a:br>
              <a:rPr lang="ru-RU" sz="2800" dirty="0"/>
            </a:br>
            <a:r>
              <a:rPr lang="ru-RU" sz="2800" dirty="0"/>
              <a:t>И здоровье укрепляем.</a:t>
            </a:r>
            <a:br>
              <a:rPr lang="ru-RU" sz="2800" dirty="0"/>
            </a:br>
            <a:r>
              <a:rPr lang="ru-RU" sz="2800" dirty="0"/>
              <a:t>Свежий воздух и зарядка – </a:t>
            </a:r>
            <a:br>
              <a:rPr lang="ru-RU" sz="2800" dirty="0"/>
            </a:br>
            <a:r>
              <a:rPr lang="ru-RU" sz="2800" dirty="0"/>
              <a:t>Наши лучшие друзья.</a:t>
            </a:r>
            <a:br>
              <a:rPr lang="ru-RU" sz="2800" dirty="0"/>
            </a:br>
            <a:r>
              <a:rPr lang="ru-RU" sz="2800" dirty="0"/>
              <a:t>Бег, ходьба, прыжки, метанье – </a:t>
            </a:r>
            <a:br>
              <a:rPr lang="ru-RU" sz="2800" dirty="0"/>
            </a:br>
            <a:r>
              <a:rPr lang="ru-RU" sz="2800" dirty="0"/>
              <a:t>Это ли не состязанье?</a:t>
            </a:r>
            <a:br>
              <a:rPr lang="ru-RU" sz="2800" dirty="0"/>
            </a:br>
            <a:r>
              <a:rPr lang="ru-RU" sz="2800" dirty="0"/>
              <a:t>Надо быть спортивным,</a:t>
            </a:r>
            <a:br>
              <a:rPr lang="ru-RU" sz="2800" dirty="0"/>
            </a:br>
            <a:r>
              <a:rPr lang="ru-RU" sz="2800" dirty="0"/>
              <a:t>Ловким, смелым, сильным!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55023995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порт в семье\IMG-20180117-WA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6316">
            <a:off x="5277126" y="3198021"/>
            <a:ext cx="3771244" cy="377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спорт в семье\IMG-20180121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007">
            <a:off x="369656" y="3240028"/>
            <a:ext cx="2946632" cy="392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спорт в семье\IMG-20180128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588">
            <a:off x="2872896" y="1270822"/>
            <a:ext cx="3085696" cy="411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спорт в семье\IMG-20180117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108">
            <a:off x="5911526" y="29002"/>
            <a:ext cx="3113827" cy="311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IMG-20180117-WA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6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78182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порт в семье\IMG-20180121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265994"/>
            <a:ext cx="4811800" cy="64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спорт в семье\IMG-20180117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6" y="342900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спорт в семье\IMG-20180118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834510"/>
            <a:ext cx="3970261" cy="529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порт в семье\IMG-20180128-WA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608839"/>
            <a:ext cx="2716250" cy="48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порт в семье\IMG-20180117-WA0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9044"/>
            <a:ext cx="3578289" cy="29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250899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порт в семье\IMG-20180118-W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48449"/>
            <a:ext cx="3816423" cy="50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порт в семье\IMG-20180120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спорт в семье\IMG-20180128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096344" cy="551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97564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F:\спорт в семье\IMG-20180117-WA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r="1549"/>
          <a:stretch/>
        </p:blipFill>
        <p:spPr bwMode="auto">
          <a:xfrm rot="540011">
            <a:off x="456661" y="4854679"/>
            <a:ext cx="2948607" cy="221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спорт в семье\IMG-20180128-WA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3" y="1962269"/>
            <a:ext cx="2932361" cy="293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спорт в семье\IMG-20180128-WA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5571">
            <a:off x="170107" y="8224"/>
            <a:ext cx="3198932" cy="19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спорт в семье\IMG-20180118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718">
            <a:off x="6587416" y="2866005"/>
            <a:ext cx="3317118" cy="442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спорт в семье\IMG-20180117-WA0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7926">
            <a:off x="2640849" y="4413977"/>
            <a:ext cx="3912977" cy="242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спорт в семье\IMG-20180117-WA0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168">
            <a:off x="6604127" y="-674222"/>
            <a:ext cx="2882754" cy="3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спорт в семье\image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8669">
            <a:off x="2226942" y="1587445"/>
            <a:ext cx="3299574" cy="24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спорт в семье\IMG-20180121-WA00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84541"/>
            <a:ext cx="2082232" cy="27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порт в семье\IMG-20180128-WA00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769">
            <a:off x="5621177" y="2513563"/>
            <a:ext cx="2965044" cy="222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388231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F:\спорт в семье\IMG-20180128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53202" flipV="1">
            <a:off x="2329550" y="-183088"/>
            <a:ext cx="2352908" cy="41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спорт в семье\IMG-20180128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32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спорт в семье\IMG-20180128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43510" flipV="1">
            <a:off x="6200266" y="4014310"/>
            <a:ext cx="2303247" cy="307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спорт в семье\IMG-20180128-WA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706">
            <a:off x="6691276" y="581446"/>
            <a:ext cx="2651860" cy="353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спорт в семье\IMG-20180128-WA0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61" y="3207790"/>
            <a:ext cx="2237327" cy="398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спорт в семье\IMG-20180128-WA0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7307">
            <a:off x="207007" y="3563320"/>
            <a:ext cx="2813784" cy="3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F:\спорт в семье\IMG-20180120-WA0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5007"/>
            <a:ext cx="2209316" cy="294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905436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спорт в семье\IMG-20180117-WA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7063">
            <a:off x="702819" y="3271135"/>
            <a:ext cx="2724381" cy="363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спорт в семье\IMG-20180117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2060848"/>
            <a:ext cx="2571025" cy="457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порт в семье\IMG-20180121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387424"/>
            <a:ext cx="2736304" cy="36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спорт в семье\IMG-20180128-WA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073">
            <a:off x="3679822" y="130131"/>
            <a:ext cx="2664296" cy="47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68135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185</TotalTime>
  <Words>136</Words>
  <Application>Microsoft Office PowerPoint</Application>
  <PresentationFormat>Экран (4:3)</PresentationFormat>
  <Paragraphs>12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Lucida Sans Unicode</vt:lpstr>
      <vt:lpstr>Verdana</vt:lpstr>
      <vt:lpstr>Wingdings 2</vt:lpstr>
      <vt:lpstr>Wingdings 3</vt:lpstr>
      <vt:lpstr>Открытая</vt:lpstr>
      <vt:lpstr>                           Муниципальное бюджетное дошкольное образовательное учреждение                                     центр развития ребенка детский сад №20 «Колосок»                                                 </vt:lpstr>
      <vt:lpstr>    Цель физического воспитания детей в семье – это последовательное физическое совершенствование с тем, чтобы они выросли подготовленными к жизни. Это значит, что необходимо добиваться, чтобы дети обладали хорошим здоровьем, не имели отклонений от нормального, соответствующего возрасту уровня физического развития. При этом, необходимо соблюдать - оздоровительную направленность, всестороннее развитие личности и связь физического воспитания с другими видами деятельности. Оздоровительная направленность, прежде всего, выражается в соответствии средств и методов физического воспитания различных периодов детства. Двигательная активность в границах ниже и выше допустимой способствует задержке роста и развития, а также снижает рабочие и адаптивные возможности развивающегося организма.      Поэтому долг родителей - укрепить здоровье ребенка и обеспечить благоприятное развитие детского организма в будущем.</vt:lpstr>
      <vt:lpstr>               Мама, папа, я –мы спортивная семья: Все мы вместе отдыхаем – На природу выезжаем. На природу выезжаем И здоровье укрепляем. Свежий воздух и зарядка –  Наши лучшие друзья. Бег, ходьба, прыжки, метанье –  Это ли не состязанье? Надо быть спортивным, Ловким, смелым, сильным!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27</cp:revision>
  <dcterms:created xsi:type="dcterms:W3CDTF">2018-01-28T15:23:59Z</dcterms:created>
  <dcterms:modified xsi:type="dcterms:W3CDTF">2020-09-02T04:38:18Z</dcterms:modified>
</cp:coreProperties>
</file>