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8" r:id="rId2"/>
    <p:sldId id="266" r:id="rId3"/>
    <p:sldId id="256" r:id="rId4"/>
    <p:sldId id="263" r:id="rId5"/>
    <p:sldId id="277" r:id="rId6"/>
    <p:sldId id="259" r:id="rId7"/>
    <p:sldId id="271" r:id="rId8"/>
    <p:sldId id="273" r:id="rId9"/>
    <p:sldId id="269" r:id="rId10"/>
    <p:sldId id="270" r:id="rId11"/>
    <p:sldId id="261" r:id="rId12"/>
    <p:sldId id="264" r:id="rId13"/>
    <p:sldId id="272" r:id="rId14"/>
    <p:sldId id="276" r:id="rId15"/>
    <p:sldId id="274" r:id="rId16"/>
    <p:sldId id="260" r:id="rId17"/>
    <p:sldId id="262" r:id="rId18"/>
    <p:sldId id="257" r:id="rId19"/>
    <p:sldId id="258" r:id="rId20"/>
    <p:sldId id="265" r:id="rId21"/>
    <p:sldId id="27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16" autoAdjust="0"/>
  </p:normalViewPr>
  <p:slideViewPr>
    <p:cSldViewPr snapToGrid="0">
      <p:cViewPr varScale="1">
        <p:scale>
          <a:sx n="83" d="100"/>
          <a:sy n="83" d="100"/>
        </p:scale>
        <p:origin x="65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86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86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916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8627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641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49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0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546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18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29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62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26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17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9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1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11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70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FD0BB04-9A53-49E6-BD2A-F1C18E709455}" type="datetimeFigureOut">
              <a:rPr lang="ru-RU" smtClean="0"/>
              <a:t>23.08.2020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C187A-D861-435E-A0B3-BAD5429B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250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1285" y="1447800"/>
            <a:ext cx="10700426" cy="3329581"/>
          </a:xfrm>
        </p:spPr>
        <p:txBody>
          <a:bodyPr/>
          <a:lstStyle/>
          <a:p>
            <a:r>
              <a:rPr lang="ru-RU" sz="2800" b="1" dirty="0"/>
              <a:t>Презентация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>Тема</a:t>
            </a:r>
            <a:r>
              <a:rPr lang="ru-RU" sz="2800" b="1" dirty="0"/>
              <a:t>: </a:t>
            </a:r>
            <a:r>
              <a:rPr lang="ru-RU" sz="2800" b="1" dirty="0" smtClean="0"/>
              <a:t>«Патриотическое воспитание и формирование    исторического сознания дошкольников в ДОУ и при взаимодействии с родителями»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82146" y="4979908"/>
            <a:ext cx="4299903" cy="815340"/>
          </a:xfrm>
        </p:spPr>
        <p:txBody>
          <a:bodyPr>
            <a:normAutofit fontScale="25000" lnSpcReduction="20000"/>
          </a:bodyPr>
          <a:lstStyle/>
          <a:p>
            <a:r>
              <a:rPr lang="ru-RU" sz="7200" b="1" dirty="0">
                <a:solidFill>
                  <a:schemeClr val="tx1"/>
                </a:solidFill>
              </a:rPr>
              <a:t>Подготовила:</a:t>
            </a:r>
          </a:p>
          <a:p>
            <a:r>
              <a:rPr lang="ru-RU" sz="7200" b="1" dirty="0" smtClean="0">
                <a:solidFill>
                  <a:schemeClr val="tx1"/>
                </a:solidFill>
              </a:rPr>
              <a:t>Воспитатель</a:t>
            </a:r>
          </a:p>
          <a:p>
            <a:r>
              <a:rPr lang="ru-RU" sz="7200" b="1" dirty="0" err="1" smtClean="0">
                <a:solidFill>
                  <a:schemeClr val="tx1"/>
                </a:solidFill>
              </a:rPr>
              <a:t>Кормакова</a:t>
            </a:r>
            <a:r>
              <a:rPr lang="ru-RU" sz="7200" b="1" dirty="0" smtClean="0">
                <a:solidFill>
                  <a:schemeClr val="tx1"/>
                </a:solidFill>
              </a:rPr>
              <a:t> Ольга  Николаев</a:t>
            </a:r>
            <a:r>
              <a:rPr lang="ru-RU" sz="7200" dirty="0" smtClean="0">
                <a:solidFill>
                  <a:schemeClr val="tx1"/>
                </a:solidFill>
              </a:rPr>
              <a:t>на</a:t>
            </a:r>
          </a:p>
          <a:p>
            <a:endParaRPr lang="ru-RU" sz="1800" dirty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>
              <a:solidFill>
                <a:schemeClr val="tx1"/>
              </a:solidFill>
            </a:endParaRPr>
          </a:p>
          <a:p>
            <a:endParaRPr lang="ru-RU" sz="1800" dirty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8670" y="0"/>
            <a:ext cx="9726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Муниципальное бюджетное дошкольное образовательное учреждение </a:t>
            </a:r>
            <a:br>
              <a:rPr lang="ru-RU" b="1" dirty="0"/>
            </a:br>
            <a:r>
              <a:rPr lang="ru-RU" b="1" dirty="0"/>
              <a:t>                        </a:t>
            </a:r>
            <a:r>
              <a:rPr lang="ru-RU" b="1" dirty="0" smtClean="0"/>
              <a:t>центр </a:t>
            </a:r>
            <a:r>
              <a:rPr lang="ru-RU" b="1" dirty="0"/>
              <a:t>развития ребенка детский сад №20 «Колосок»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3451856" y="5872374"/>
            <a:ext cx="2200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/>
              <a:t>с. Марфино</a:t>
            </a:r>
          </a:p>
          <a:p>
            <a:pPr algn="ctr"/>
            <a:r>
              <a:rPr lang="ru-RU" b="1" dirty="0"/>
              <a:t>                           </a:t>
            </a:r>
            <a:r>
              <a:rPr lang="ru-RU" b="1" dirty="0" smtClean="0"/>
              <a:t>  2019г.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97961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0" y="1962151"/>
            <a:ext cx="6091382" cy="45685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25" y="0"/>
            <a:ext cx="527033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9743" y="1052945"/>
            <a:ext cx="4922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Стенгазеты ко Дню матери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70876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09" y="2101487"/>
            <a:ext cx="6714360" cy="3776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748" y="1062521"/>
            <a:ext cx="7047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Акции «Лес Победы», «Аллея выпускников»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78" y="577712"/>
            <a:ext cx="5846418" cy="328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49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7305" y="1577437"/>
            <a:ext cx="6568290" cy="36946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4876" y="1750577"/>
            <a:ext cx="6000653" cy="34389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94923" y="2892286"/>
            <a:ext cx="3071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Проект «</a:t>
            </a:r>
            <a:r>
              <a:rPr lang="ru-RU" sz="2000" b="1" dirty="0" err="1" smtClean="0"/>
              <a:t>Марфино</a:t>
            </a:r>
            <a:r>
              <a:rPr lang="ru-RU" sz="2000" b="1" dirty="0" smtClean="0"/>
              <a:t> – жемчужина Подмосковья»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39181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4" y="1058332"/>
            <a:ext cx="4169641" cy="55595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555" y="2357717"/>
            <a:ext cx="5546245" cy="3119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89600" y="704389"/>
            <a:ext cx="5828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Театрализованная деятельность. </a:t>
            </a:r>
          </a:p>
        </p:txBody>
      </p:sp>
    </p:spTree>
    <p:extLst>
      <p:ext uri="{BB962C8B-B14F-4D97-AF65-F5344CB8AC3E}">
        <p14:creationId xmlns:p14="http://schemas.microsoft.com/office/powerpoint/2010/main" val="1479174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1" y="1514090"/>
            <a:ext cx="2934598" cy="51633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35" y="2497488"/>
            <a:ext cx="5971754" cy="3913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981" y="486383"/>
            <a:ext cx="3917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Центр </a:t>
            </a:r>
          </a:p>
          <a:p>
            <a:r>
              <a:rPr lang="ru-RU" sz="2000" b="1" dirty="0" smtClean="0"/>
              <a:t>патриотического </a:t>
            </a:r>
          </a:p>
          <a:p>
            <a:r>
              <a:rPr lang="ru-RU" sz="2000" b="1" dirty="0" smtClean="0"/>
              <a:t>воспитания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03523" y="1926077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Центр народного творчества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95611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204" y="4001247"/>
            <a:ext cx="5316173" cy="29933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00" y="1477818"/>
            <a:ext cx="4508635" cy="37396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147" y="1036650"/>
            <a:ext cx="5419814" cy="3048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4327" y="517236"/>
            <a:ext cx="524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Кормим и наблюдаем за птицами.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42469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400492"/>
            <a:ext cx="3190876" cy="5611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400" y="323273"/>
            <a:ext cx="4322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Художественно – эстетическое творчество- Рисование 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18" y="1708726"/>
            <a:ext cx="6548582" cy="4821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46255" y="692605"/>
            <a:ext cx="5347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Художественно – прикладное творчество –лепка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526069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02" y="3334326"/>
            <a:ext cx="4686304" cy="31254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677" y="1965638"/>
            <a:ext cx="6734705" cy="44941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6473" y="979055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Рождество и колядки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20807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899" y="1477817"/>
            <a:ext cx="5034973" cy="37762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6037" y="699152"/>
            <a:ext cx="9845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Знакомство с героями войны.</a:t>
            </a:r>
          </a:p>
          <a:p>
            <a:r>
              <a:rPr lang="ru-RU" sz="2000" b="1" dirty="0" smtClean="0"/>
              <a:t>Возложение цветов к памятнику летчика В. </a:t>
            </a:r>
            <a:r>
              <a:rPr lang="ru-RU" sz="2000" b="1" dirty="0" err="1" smtClean="0"/>
              <a:t>Балмата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6" y="2166730"/>
            <a:ext cx="6012336" cy="45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26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7" y="586154"/>
            <a:ext cx="5822462" cy="43668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369" y="1946030"/>
            <a:ext cx="5783386" cy="43375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9164" y="655782"/>
            <a:ext cx="386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Оригами «Солдатский конверт»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88695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6691" y="212436"/>
            <a:ext cx="1021541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  <a:r>
              <a:rPr lang="ru-RU" b="1" dirty="0" smtClean="0"/>
              <a:t>Патриотическое </a:t>
            </a:r>
            <a:r>
              <a:rPr lang="ru-RU" b="1" dirty="0"/>
              <a:t>воспитание детей является одной из основных задач дошкольного образовательного учреждения. Именно в этот период происходит формирование духовно-нравственной основы ребенка, эмоций, чувств, мышления, социальная адаптация в обществе, начинается процесс осознания себя в окружающем мире.  В этом возрасте образы воспитания очень ярки и сильны, поэтому они остаются в памяти ребенка надолго, а иногда и на всю жизнь, что очень важно в воспитании гражданственности и патриотизма.  Как отмечают ученые-исследователи, что по мере взросления у детей начинает формироваться так называемый «родничок героизма», требующий реализации. Именно поэтому тема патриотического воспитания подрастающего поколения является одной из самых актуальных на сегодняшний день. </a:t>
            </a:r>
            <a:endParaRPr lang="ru-RU" b="1" dirty="0" smtClean="0"/>
          </a:p>
          <a:p>
            <a:r>
              <a:rPr lang="ru-RU" b="1" dirty="0" smtClean="0"/>
              <a:t>      Содержание </a:t>
            </a:r>
            <a:r>
              <a:rPr lang="ru-RU" b="1" dirty="0"/>
              <a:t>патриотического воспитания детей дошкольного возраста: приобщение детей к культурному наследию, праздникам, традициям, народно-прикладному искусству, устному народному творчеству, музыкальному фольклору, народным играм, знакомство с семьёй, историей, членами семьи, родственниками, предками, родословной, семейными традициями, с детским садом его ребятами, играми, игрушками, традициями,  городом, селом, его историей, гербом, традициями, выдающимися горожанами, селянами прошлого и настоящего времени, достопримечательностями.</a:t>
            </a:r>
            <a:endParaRPr lang="ru-RU" b="1" dirty="0" smtClean="0"/>
          </a:p>
          <a:p>
            <a:r>
              <a:rPr lang="ru-RU" b="1" dirty="0"/>
              <a:t> </a:t>
            </a:r>
            <a:r>
              <a:rPr lang="ru-RU" b="1" dirty="0" smtClean="0"/>
              <a:t>     Основным </a:t>
            </a:r>
            <a:r>
              <a:rPr lang="ru-RU" b="1" dirty="0"/>
              <a:t>условием нравственно-патриотического воспитания детей является тесная взаимосвязь по данному вопросу с родителями. Прикосновение к истории своей семьи вызывает у ребенка сильные эмоции, заставляет сопереживать, внимательно относиться к памяти прошлого, к своим историческим корням. </a:t>
            </a:r>
          </a:p>
        </p:txBody>
      </p:sp>
    </p:spTree>
    <p:extLst>
      <p:ext uri="{BB962C8B-B14F-4D97-AF65-F5344CB8AC3E}">
        <p14:creationId xmlns:p14="http://schemas.microsoft.com/office/powerpoint/2010/main" val="1331452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87" y="1401702"/>
            <a:ext cx="8070574" cy="5384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9165" y="546652"/>
            <a:ext cx="7533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Знакомство со </a:t>
            </a:r>
            <a:r>
              <a:rPr lang="ru-RU" sz="2000" b="1" dirty="0" err="1" smtClean="0"/>
              <a:t>сторожилами</a:t>
            </a:r>
            <a:r>
              <a:rPr lang="ru-RU" sz="2000" b="1" dirty="0" smtClean="0"/>
              <a:t>  детского сада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56571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2632364"/>
            <a:ext cx="9404723" cy="1399308"/>
          </a:xfrm>
        </p:spPr>
        <p:txBody>
          <a:bodyPr/>
          <a:lstStyle/>
          <a:p>
            <a:r>
              <a:rPr lang="ru-RU" dirty="0" smtClean="0"/>
              <a:t>           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0140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63" y="2975293"/>
            <a:ext cx="4969418" cy="37270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" y="3088117"/>
            <a:ext cx="4817794" cy="3614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736" y="498764"/>
            <a:ext cx="11811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Выставка поделок, рисунков на тему « 9 мая», Мини-музей «Мы помним Вас!!!,»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73" y="1031552"/>
            <a:ext cx="5389123" cy="303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5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71054"/>
            <a:ext cx="4116339" cy="61745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46" y="1782619"/>
            <a:ext cx="7155873" cy="47705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655" y="683491"/>
            <a:ext cx="5532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Выставка рисунков , макет </a:t>
            </a:r>
            <a:r>
              <a:rPr lang="ru-RU" sz="2000" b="1" dirty="0"/>
              <a:t>В</a:t>
            </a:r>
            <a:r>
              <a:rPr lang="ru-RU" sz="2000" b="1" dirty="0" smtClean="0"/>
              <a:t>ечного огня, выполненных воспитанниками и родителями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81026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9" y="1062378"/>
            <a:ext cx="9417357" cy="5698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7600" y="323273"/>
            <a:ext cx="7123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День космонавтики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52570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2676235"/>
            <a:ext cx="5112000" cy="383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06" y="1034473"/>
            <a:ext cx="5418666" cy="406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3636" y="812800"/>
            <a:ext cx="402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Праздник, посвященный Дню Победы          2015год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4890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22">
            <a:off x="244616" y="1459345"/>
            <a:ext cx="6194814" cy="4641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5309" y="489527"/>
            <a:ext cx="589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Праздничное развлечение «День Матери»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8191">
            <a:off x="6968754" y="1754909"/>
            <a:ext cx="4958932" cy="371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00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821" y="1228436"/>
            <a:ext cx="3528428" cy="47165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9" y="105603"/>
            <a:ext cx="4627265" cy="3481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7643" y="1228436"/>
            <a:ext cx="3538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Мастер – класс </a:t>
            </a:r>
          </a:p>
          <a:p>
            <a:r>
              <a:rPr lang="ru-RU" sz="2000" b="1" dirty="0"/>
              <a:t>к</a:t>
            </a:r>
            <a:r>
              <a:rPr lang="ru-RU" sz="2000" b="1" dirty="0" smtClean="0"/>
              <a:t> проекту «Покормите птиц зимой!»</a:t>
            </a:r>
          </a:p>
          <a:p>
            <a:r>
              <a:rPr lang="ru-RU" sz="2000" b="1" dirty="0" smtClean="0"/>
              <a:t>«Птицы из ниток»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362" y="3217899"/>
            <a:ext cx="4698459" cy="35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47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14246" y="2641600"/>
            <a:ext cx="4877402" cy="3782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5275" y="1079414"/>
            <a:ext cx="5321080" cy="36979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34" y="267854"/>
            <a:ext cx="3530066" cy="4705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8655" y="822036"/>
            <a:ext cx="3796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Стенгазеты к проекту «Берегите птиц зимой!»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611853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181</TotalTime>
  <Words>398</Words>
  <Application>Microsoft Office PowerPoint</Application>
  <PresentationFormat>Широкоэкранный</PresentationFormat>
  <Paragraphs>53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Ион</vt:lpstr>
      <vt:lpstr>Презентация  Тема: «Патриотическое воспитание и формирование    исторического сознания дошкольников в ДОУ и при взаимодействии с родителями»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Детский сад Колосок</dc:creator>
  <cp:lastModifiedBy>1</cp:lastModifiedBy>
  <cp:revision>34</cp:revision>
  <dcterms:created xsi:type="dcterms:W3CDTF">2019-11-27T11:53:14Z</dcterms:created>
  <dcterms:modified xsi:type="dcterms:W3CDTF">2020-08-23T19:13:00Z</dcterms:modified>
</cp:coreProperties>
</file>