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7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F28443-6C91-40B6-8BEC-F566127CE38A}" type="doc">
      <dgm:prSet loTypeId="urn:microsoft.com/office/officeart/2005/8/layout/cycle6" loCatId="cycle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34FFFC1B-ACE4-4969-8515-806939F61C4D}">
      <dgm:prSet phldrT="[Текст]" custT="1"/>
      <dgm:spPr/>
      <dgm:t>
        <a:bodyPr/>
        <a:lstStyle/>
        <a:p>
          <a:r>
            <a:rPr lang="ru-RU" sz="1600" dirty="0" smtClean="0"/>
            <a:t>Беседы</a:t>
          </a:r>
          <a:endParaRPr lang="ru-RU" sz="1600" dirty="0"/>
        </a:p>
      </dgm:t>
    </dgm:pt>
    <dgm:pt modelId="{8C6D863C-5710-4BE5-A9E4-33A785BAB9A3}" type="parTrans" cxnId="{C16CF9F4-1897-42A6-B218-E1F5ABF04F21}">
      <dgm:prSet/>
      <dgm:spPr/>
      <dgm:t>
        <a:bodyPr/>
        <a:lstStyle/>
        <a:p>
          <a:endParaRPr lang="ru-RU"/>
        </a:p>
      </dgm:t>
    </dgm:pt>
    <dgm:pt modelId="{2EB7B545-A40D-44C2-B8E7-7E02949A5B6B}" type="sibTrans" cxnId="{C16CF9F4-1897-42A6-B218-E1F5ABF04F21}">
      <dgm:prSet/>
      <dgm:spPr/>
      <dgm:t>
        <a:bodyPr/>
        <a:lstStyle/>
        <a:p>
          <a:endParaRPr lang="ru-RU"/>
        </a:p>
      </dgm:t>
    </dgm:pt>
    <dgm:pt modelId="{A2883DF6-35F4-475A-B738-7F535851F5B6}">
      <dgm:prSet custT="1"/>
      <dgm:spPr/>
      <dgm:t>
        <a:bodyPr/>
        <a:lstStyle/>
        <a:p>
          <a:r>
            <a:rPr lang="ru-RU" sz="1600" dirty="0" smtClean="0"/>
            <a:t>Посещение семей</a:t>
          </a:r>
          <a:endParaRPr lang="ru-RU" sz="1600" dirty="0"/>
        </a:p>
      </dgm:t>
    </dgm:pt>
    <dgm:pt modelId="{82493600-CC17-43A8-8E9F-5AB1D6E3D448}" type="parTrans" cxnId="{607D9EFD-0DA5-45F8-93EB-48239A469508}">
      <dgm:prSet/>
      <dgm:spPr/>
      <dgm:t>
        <a:bodyPr/>
        <a:lstStyle/>
        <a:p>
          <a:endParaRPr lang="ru-RU"/>
        </a:p>
      </dgm:t>
    </dgm:pt>
    <dgm:pt modelId="{0DD09927-0AF0-4FBF-91D2-0FADDFD5C0D4}" type="sibTrans" cxnId="{607D9EFD-0DA5-45F8-93EB-48239A469508}">
      <dgm:prSet/>
      <dgm:spPr/>
      <dgm:t>
        <a:bodyPr/>
        <a:lstStyle/>
        <a:p>
          <a:endParaRPr lang="ru-RU"/>
        </a:p>
      </dgm:t>
    </dgm:pt>
    <dgm:pt modelId="{C20ED6AF-B21B-4723-8CBC-B01A28E31491}">
      <dgm:prSet custT="1"/>
      <dgm:spPr/>
      <dgm:t>
        <a:bodyPr/>
        <a:lstStyle/>
        <a:p>
          <a:r>
            <a:rPr lang="ru-RU" sz="1600" dirty="0" smtClean="0"/>
            <a:t>Оформление папок-передвижек и стендов</a:t>
          </a:r>
          <a:endParaRPr lang="ru-RU" sz="1600" dirty="0"/>
        </a:p>
      </dgm:t>
    </dgm:pt>
    <dgm:pt modelId="{93AE143C-E2E5-43D3-8FCA-E7D892318658}" type="parTrans" cxnId="{81A7FA32-C546-4E7D-B5AB-67B52B5BC856}">
      <dgm:prSet/>
      <dgm:spPr/>
      <dgm:t>
        <a:bodyPr/>
        <a:lstStyle/>
        <a:p>
          <a:endParaRPr lang="ru-RU"/>
        </a:p>
      </dgm:t>
    </dgm:pt>
    <dgm:pt modelId="{2D12A403-FBA3-41A5-BD66-416973769F8C}" type="sibTrans" cxnId="{81A7FA32-C546-4E7D-B5AB-67B52B5BC856}">
      <dgm:prSet/>
      <dgm:spPr/>
      <dgm:t>
        <a:bodyPr/>
        <a:lstStyle/>
        <a:p>
          <a:endParaRPr lang="ru-RU"/>
        </a:p>
      </dgm:t>
    </dgm:pt>
    <dgm:pt modelId="{0DDDA7BA-2622-4D3E-A2B5-A3F517C6096B}">
      <dgm:prSet custT="1"/>
      <dgm:spPr/>
      <dgm:t>
        <a:bodyPr/>
        <a:lstStyle/>
        <a:p>
          <a:r>
            <a:rPr lang="ru-RU" sz="1600" dirty="0" smtClean="0"/>
            <a:t>Дни открытых дверей</a:t>
          </a:r>
          <a:endParaRPr lang="ru-RU" sz="1600" dirty="0"/>
        </a:p>
      </dgm:t>
    </dgm:pt>
    <dgm:pt modelId="{FECFAB82-EE5D-42FB-8380-BC7666CD566E}" type="parTrans" cxnId="{966F6BE0-8D65-4D3A-958E-F6E658003EA9}">
      <dgm:prSet/>
      <dgm:spPr/>
      <dgm:t>
        <a:bodyPr/>
        <a:lstStyle/>
        <a:p>
          <a:endParaRPr lang="ru-RU"/>
        </a:p>
      </dgm:t>
    </dgm:pt>
    <dgm:pt modelId="{004383AE-918F-40D0-98D1-6098979CCF1D}" type="sibTrans" cxnId="{966F6BE0-8D65-4D3A-958E-F6E658003EA9}">
      <dgm:prSet/>
      <dgm:spPr/>
      <dgm:t>
        <a:bodyPr/>
        <a:lstStyle/>
        <a:p>
          <a:endParaRPr lang="ru-RU"/>
        </a:p>
      </dgm:t>
    </dgm:pt>
    <dgm:pt modelId="{79FC31B9-454C-4375-BA50-50AFC0696477}">
      <dgm:prSet custT="1"/>
      <dgm:spPr/>
      <dgm:t>
        <a:bodyPr/>
        <a:lstStyle/>
        <a:p>
          <a:r>
            <a:rPr lang="ru-RU" sz="1600" dirty="0" smtClean="0"/>
            <a:t>Родительские конференции</a:t>
          </a:r>
          <a:endParaRPr lang="ru-RU" sz="1600" dirty="0"/>
        </a:p>
      </dgm:t>
    </dgm:pt>
    <dgm:pt modelId="{5400500D-9239-42EB-A752-3E35AE06BF27}" type="parTrans" cxnId="{2B5A29B2-1B81-4824-AEB8-45415E6D50F8}">
      <dgm:prSet/>
      <dgm:spPr/>
      <dgm:t>
        <a:bodyPr/>
        <a:lstStyle/>
        <a:p>
          <a:endParaRPr lang="ru-RU"/>
        </a:p>
      </dgm:t>
    </dgm:pt>
    <dgm:pt modelId="{95A21215-5686-4910-A17A-88313F03452F}" type="sibTrans" cxnId="{2B5A29B2-1B81-4824-AEB8-45415E6D50F8}">
      <dgm:prSet/>
      <dgm:spPr/>
      <dgm:t>
        <a:bodyPr/>
        <a:lstStyle/>
        <a:p>
          <a:endParaRPr lang="ru-RU"/>
        </a:p>
      </dgm:t>
    </dgm:pt>
    <dgm:pt modelId="{F55DF3E5-3BF6-4B16-B45C-99711A3A7638}">
      <dgm:prSet custT="1"/>
      <dgm:spPr/>
      <dgm:t>
        <a:bodyPr/>
        <a:lstStyle/>
        <a:p>
          <a:r>
            <a:rPr lang="ru-RU" sz="1600" dirty="0" smtClean="0"/>
            <a:t>Выставки совместных работ</a:t>
          </a:r>
          <a:endParaRPr lang="ru-RU" sz="1600" dirty="0"/>
        </a:p>
      </dgm:t>
    </dgm:pt>
    <dgm:pt modelId="{29544E12-425B-480A-B3B5-8B33A5CD94CF}" type="parTrans" cxnId="{4FE4AE47-A3A9-4048-93F6-D4611E1DF52A}">
      <dgm:prSet/>
      <dgm:spPr/>
      <dgm:t>
        <a:bodyPr/>
        <a:lstStyle/>
        <a:p>
          <a:endParaRPr lang="ru-RU"/>
        </a:p>
      </dgm:t>
    </dgm:pt>
    <dgm:pt modelId="{D1D27C30-70CC-494A-A31F-AE7510B1CE5C}" type="sibTrans" cxnId="{4FE4AE47-A3A9-4048-93F6-D4611E1DF52A}">
      <dgm:prSet/>
      <dgm:spPr/>
      <dgm:t>
        <a:bodyPr/>
        <a:lstStyle/>
        <a:p>
          <a:endParaRPr lang="ru-RU"/>
        </a:p>
      </dgm:t>
    </dgm:pt>
    <dgm:pt modelId="{FAD72847-507A-4489-8251-C72D8817E4D8}">
      <dgm:prSet custT="1"/>
      <dgm:spPr/>
      <dgm:t>
        <a:bodyPr/>
        <a:lstStyle/>
        <a:p>
          <a:r>
            <a:rPr lang="ru-RU" sz="1600" dirty="0" smtClean="0"/>
            <a:t>Консультации </a:t>
          </a:r>
          <a:endParaRPr lang="ru-RU" sz="1600" dirty="0"/>
        </a:p>
      </dgm:t>
    </dgm:pt>
    <dgm:pt modelId="{6D145FB4-1F7A-4800-BBD8-7B91648159D0}" type="parTrans" cxnId="{2832F85A-F658-4CD2-8630-34F1DACF53C8}">
      <dgm:prSet/>
      <dgm:spPr/>
      <dgm:t>
        <a:bodyPr/>
        <a:lstStyle/>
        <a:p>
          <a:endParaRPr lang="ru-RU"/>
        </a:p>
      </dgm:t>
    </dgm:pt>
    <dgm:pt modelId="{C6ADCA5A-7878-446B-8127-6369BBF80C09}" type="sibTrans" cxnId="{2832F85A-F658-4CD2-8630-34F1DACF53C8}">
      <dgm:prSet/>
      <dgm:spPr/>
      <dgm:t>
        <a:bodyPr/>
        <a:lstStyle/>
        <a:p>
          <a:endParaRPr lang="ru-RU"/>
        </a:p>
      </dgm:t>
    </dgm:pt>
    <dgm:pt modelId="{50A77F1E-E393-497B-A8F5-15543235FC59}">
      <dgm:prSet custT="1"/>
      <dgm:spPr/>
      <dgm:t>
        <a:bodyPr/>
        <a:lstStyle/>
        <a:p>
          <a:r>
            <a:rPr lang="ru-RU" sz="1600" dirty="0" smtClean="0"/>
            <a:t>Родительские собрания </a:t>
          </a:r>
          <a:endParaRPr lang="ru-RU" sz="1600" dirty="0"/>
        </a:p>
      </dgm:t>
    </dgm:pt>
    <dgm:pt modelId="{457823AC-0D36-441C-8D8D-68E31CA923B8}" type="parTrans" cxnId="{FB6392FD-39D6-4849-BE6E-9F64C71A5EA7}">
      <dgm:prSet/>
      <dgm:spPr/>
      <dgm:t>
        <a:bodyPr/>
        <a:lstStyle/>
        <a:p>
          <a:endParaRPr lang="ru-RU"/>
        </a:p>
      </dgm:t>
    </dgm:pt>
    <dgm:pt modelId="{BE257A90-CB80-40D4-8908-81E38938548A}" type="sibTrans" cxnId="{FB6392FD-39D6-4849-BE6E-9F64C71A5EA7}">
      <dgm:prSet/>
      <dgm:spPr/>
      <dgm:t>
        <a:bodyPr/>
        <a:lstStyle/>
        <a:p>
          <a:endParaRPr lang="ru-RU"/>
        </a:p>
      </dgm:t>
    </dgm:pt>
    <dgm:pt modelId="{E3750A40-713B-4DF6-999B-5B8CB2D163A5}">
      <dgm:prSet custT="1"/>
      <dgm:spPr/>
      <dgm:t>
        <a:bodyPr/>
        <a:lstStyle/>
        <a:p>
          <a:r>
            <a:rPr lang="ru-RU" sz="1600" dirty="0" smtClean="0"/>
            <a:t>Работа с родительским комитетом</a:t>
          </a:r>
          <a:endParaRPr lang="ru-RU" sz="1600" dirty="0"/>
        </a:p>
      </dgm:t>
    </dgm:pt>
    <dgm:pt modelId="{EEBAA0C7-FFCD-401C-B880-02D63B3CE01B}" type="parTrans" cxnId="{19546D99-0F67-4E67-9735-34A256B2919D}">
      <dgm:prSet/>
      <dgm:spPr/>
      <dgm:t>
        <a:bodyPr/>
        <a:lstStyle/>
        <a:p>
          <a:endParaRPr lang="ru-RU"/>
        </a:p>
      </dgm:t>
    </dgm:pt>
    <dgm:pt modelId="{9F46D77D-C081-4619-A3E3-ACF645E88F53}" type="sibTrans" cxnId="{19546D99-0F67-4E67-9735-34A256B2919D}">
      <dgm:prSet/>
      <dgm:spPr/>
      <dgm:t>
        <a:bodyPr/>
        <a:lstStyle/>
        <a:p>
          <a:endParaRPr lang="ru-RU"/>
        </a:p>
      </dgm:t>
    </dgm:pt>
    <dgm:pt modelId="{4D01F252-979A-4077-98F9-25DDAA487496}" type="pres">
      <dgm:prSet presAssocID="{70F28443-6C91-40B6-8BEC-F566127CE38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E77D268-6B10-4AAD-BD68-9CF80E01C15C}" type="pres">
      <dgm:prSet presAssocID="{34FFFC1B-ACE4-4969-8515-806939F61C4D}" presName="node" presStyleLbl="node1" presStyleIdx="0" presStyleCnt="9" custScaleX="170166" custScaleY="1400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9BD018-E8F8-46EC-BAFE-66BB8D9DDD09}" type="pres">
      <dgm:prSet presAssocID="{34FFFC1B-ACE4-4969-8515-806939F61C4D}" presName="spNode" presStyleCnt="0"/>
      <dgm:spPr/>
    </dgm:pt>
    <dgm:pt modelId="{4BF91E59-944E-47CC-975C-809EE955EA0D}" type="pres">
      <dgm:prSet presAssocID="{2EB7B545-A40D-44C2-B8E7-7E02949A5B6B}" presName="sibTrans" presStyleLbl="sibTrans1D1" presStyleIdx="0" presStyleCnt="9"/>
      <dgm:spPr/>
      <dgm:t>
        <a:bodyPr/>
        <a:lstStyle/>
        <a:p>
          <a:endParaRPr lang="ru-RU"/>
        </a:p>
      </dgm:t>
    </dgm:pt>
    <dgm:pt modelId="{D75EC1D6-B36D-42A2-BA25-20A94DB24227}" type="pres">
      <dgm:prSet presAssocID="{50A77F1E-E393-497B-A8F5-15543235FC59}" presName="node" presStyleLbl="node1" presStyleIdx="1" presStyleCnt="9" custScaleX="223973" custScaleY="1416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F5656F-2F4A-4456-8FED-6A572BDEF4F4}" type="pres">
      <dgm:prSet presAssocID="{50A77F1E-E393-497B-A8F5-15543235FC59}" presName="spNode" presStyleCnt="0"/>
      <dgm:spPr/>
    </dgm:pt>
    <dgm:pt modelId="{A6B7B4DE-1DA4-4028-8540-4C3EACC49FED}" type="pres">
      <dgm:prSet presAssocID="{BE257A90-CB80-40D4-8908-81E38938548A}" presName="sibTrans" presStyleLbl="sibTrans1D1" presStyleIdx="1" presStyleCnt="9"/>
      <dgm:spPr/>
      <dgm:t>
        <a:bodyPr/>
        <a:lstStyle/>
        <a:p>
          <a:endParaRPr lang="ru-RU"/>
        </a:p>
      </dgm:t>
    </dgm:pt>
    <dgm:pt modelId="{CC3A9B40-5EB8-4ECA-A3AF-21BB3B60B4D9}" type="pres">
      <dgm:prSet presAssocID="{C20ED6AF-B21B-4723-8CBC-B01A28E31491}" presName="node" presStyleLbl="node1" presStyleIdx="2" presStyleCnt="9" custScaleX="223112" custScaleY="1843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7A22C1-4E80-4825-BCF6-87480E23AFD0}" type="pres">
      <dgm:prSet presAssocID="{C20ED6AF-B21B-4723-8CBC-B01A28E31491}" presName="spNode" presStyleCnt="0"/>
      <dgm:spPr/>
    </dgm:pt>
    <dgm:pt modelId="{E8D188B5-A17E-4D16-8D31-0BCE15EEE89E}" type="pres">
      <dgm:prSet presAssocID="{2D12A403-FBA3-41A5-BD66-416973769F8C}" presName="sibTrans" presStyleLbl="sibTrans1D1" presStyleIdx="2" presStyleCnt="9"/>
      <dgm:spPr/>
      <dgm:t>
        <a:bodyPr/>
        <a:lstStyle/>
        <a:p>
          <a:endParaRPr lang="ru-RU"/>
        </a:p>
      </dgm:t>
    </dgm:pt>
    <dgm:pt modelId="{521F4418-4581-4DF0-A357-845CDF793A7A}" type="pres">
      <dgm:prSet presAssocID="{A2883DF6-35F4-475A-B738-7F535851F5B6}" presName="node" presStyleLbl="node1" presStyleIdx="3" presStyleCnt="9" custScaleX="206364" custScaleY="1568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17CC72-7602-496D-B435-A2A4E75470B0}" type="pres">
      <dgm:prSet presAssocID="{A2883DF6-35F4-475A-B738-7F535851F5B6}" presName="spNode" presStyleCnt="0"/>
      <dgm:spPr/>
    </dgm:pt>
    <dgm:pt modelId="{8C96C495-6A25-4460-8FFF-4CF00EBEF98F}" type="pres">
      <dgm:prSet presAssocID="{0DD09927-0AF0-4FBF-91D2-0FADDFD5C0D4}" presName="sibTrans" presStyleLbl="sibTrans1D1" presStyleIdx="3" presStyleCnt="9"/>
      <dgm:spPr/>
      <dgm:t>
        <a:bodyPr/>
        <a:lstStyle/>
        <a:p>
          <a:endParaRPr lang="ru-RU"/>
        </a:p>
      </dgm:t>
    </dgm:pt>
    <dgm:pt modelId="{0F76B1B2-637A-465A-8B13-D59A351C3D01}" type="pres">
      <dgm:prSet presAssocID="{E3750A40-713B-4DF6-999B-5B8CB2D163A5}" presName="node" presStyleLbl="node1" presStyleIdx="4" presStyleCnt="9" custScaleX="207224" custScaleY="151555" custRadScaleRad="102955" custRadScaleInc="-427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89AB52-4331-454A-8CB1-E73404B3A960}" type="pres">
      <dgm:prSet presAssocID="{E3750A40-713B-4DF6-999B-5B8CB2D163A5}" presName="spNode" presStyleCnt="0"/>
      <dgm:spPr/>
    </dgm:pt>
    <dgm:pt modelId="{AAB059F5-25B2-499F-8612-634D93724619}" type="pres">
      <dgm:prSet presAssocID="{9F46D77D-C081-4619-A3E3-ACF645E88F53}" presName="sibTrans" presStyleLbl="sibTrans1D1" presStyleIdx="4" presStyleCnt="9"/>
      <dgm:spPr/>
      <dgm:t>
        <a:bodyPr/>
        <a:lstStyle/>
        <a:p>
          <a:endParaRPr lang="ru-RU"/>
        </a:p>
      </dgm:t>
    </dgm:pt>
    <dgm:pt modelId="{C09F94AE-56CF-42F0-A2B2-FFDB647EF49D}" type="pres">
      <dgm:prSet presAssocID="{FAD72847-507A-4489-8251-C72D8817E4D8}" presName="node" presStyleLbl="node1" presStyleIdx="5" presStyleCnt="9" custScaleX="216433" custScaleY="161668" custRadScaleRad="107882" custRadScaleInc="387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5A9643-A819-4610-A33F-9F203AB1EEF2}" type="pres">
      <dgm:prSet presAssocID="{FAD72847-507A-4489-8251-C72D8817E4D8}" presName="spNode" presStyleCnt="0"/>
      <dgm:spPr/>
    </dgm:pt>
    <dgm:pt modelId="{33DF3AB9-53DA-483E-AE36-098DCF783003}" type="pres">
      <dgm:prSet presAssocID="{C6ADCA5A-7878-446B-8127-6369BBF80C09}" presName="sibTrans" presStyleLbl="sibTrans1D1" presStyleIdx="5" presStyleCnt="9"/>
      <dgm:spPr/>
      <dgm:t>
        <a:bodyPr/>
        <a:lstStyle/>
        <a:p>
          <a:endParaRPr lang="ru-RU"/>
        </a:p>
      </dgm:t>
    </dgm:pt>
    <dgm:pt modelId="{C8A4BD71-1D00-4B76-9A7A-AA8BFE1E9014}" type="pres">
      <dgm:prSet presAssocID="{F55DF3E5-3BF6-4B16-B45C-99711A3A7638}" presName="node" presStyleLbl="node1" presStyleIdx="6" presStyleCnt="9" custScaleX="195997" custScaleY="1368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3D7F8C-9AA6-49BA-9A65-F5EB9D8A5E94}" type="pres">
      <dgm:prSet presAssocID="{F55DF3E5-3BF6-4B16-B45C-99711A3A7638}" presName="spNode" presStyleCnt="0"/>
      <dgm:spPr/>
    </dgm:pt>
    <dgm:pt modelId="{FA8AF41F-71E2-4310-A231-B2CEC68870CF}" type="pres">
      <dgm:prSet presAssocID="{D1D27C30-70CC-494A-A31F-AE7510B1CE5C}" presName="sibTrans" presStyleLbl="sibTrans1D1" presStyleIdx="6" presStyleCnt="9"/>
      <dgm:spPr/>
      <dgm:t>
        <a:bodyPr/>
        <a:lstStyle/>
        <a:p>
          <a:endParaRPr lang="ru-RU"/>
        </a:p>
      </dgm:t>
    </dgm:pt>
    <dgm:pt modelId="{54C5A220-7650-4917-853B-4C5BA4B7EEA2}" type="pres">
      <dgm:prSet presAssocID="{79FC31B9-454C-4375-BA50-50AFC0696477}" presName="node" presStyleLbl="node1" presStyleIdx="7" presStyleCnt="9" custScaleX="209917" custScaleY="1944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11ECA7-3108-4F6F-BFDE-DA573BD9FCD2}" type="pres">
      <dgm:prSet presAssocID="{79FC31B9-454C-4375-BA50-50AFC0696477}" presName="spNode" presStyleCnt="0"/>
      <dgm:spPr/>
    </dgm:pt>
    <dgm:pt modelId="{C053F5E8-C2F4-4E55-97DC-21C4AB996754}" type="pres">
      <dgm:prSet presAssocID="{95A21215-5686-4910-A17A-88313F03452F}" presName="sibTrans" presStyleLbl="sibTrans1D1" presStyleIdx="7" presStyleCnt="9"/>
      <dgm:spPr/>
      <dgm:t>
        <a:bodyPr/>
        <a:lstStyle/>
        <a:p>
          <a:endParaRPr lang="ru-RU"/>
        </a:p>
      </dgm:t>
    </dgm:pt>
    <dgm:pt modelId="{ACFE5B6B-B2DC-444C-B257-E399B3C5C483}" type="pres">
      <dgm:prSet presAssocID="{0DDDA7BA-2622-4D3E-A2B5-A3F517C6096B}" presName="node" presStyleLbl="node1" presStyleIdx="8" presStyleCnt="9" custScaleX="161474" custScaleY="1696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3DBE17-5ABB-4661-9B31-FDAEBE600A81}" type="pres">
      <dgm:prSet presAssocID="{0DDDA7BA-2622-4D3E-A2B5-A3F517C6096B}" presName="spNode" presStyleCnt="0"/>
      <dgm:spPr/>
    </dgm:pt>
    <dgm:pt modelId="{D2A34EB9-34BB-4366-8615-B04497A98FE5}" type="pres">
      <dgm:prSet presAssocID="{004383AE-918F-40D0-98D1-6098979CCF1D}" presName="sibTrans" presStyleLbl="sibTrans1D1" presStyleIdx="8" presStyleCnt="9"/>
      <dgm:spPr/>
      <dgm:t>
        <a:bodyPr/>
        <a:lstStyle/>
        <a:p>
          <a:endParaRPr lang="ru-RU"/>
        </a:p>
      </dgm:t>
    </dgm:pt>
  </dgm:ptLst>
  <dgm:cxnLst>
    <dgm:cxn modelId="{BA44739E-73F4-45CC-9D28-C64079ACC3B9}" type="presOf" srcId="{0DDDA7BA-2622-4D3E-A2B5-A3F517C6096B}" destId="{ACFE5B6B-B2DC-444C-B257-E399B3C5C483}" srcOrd="0" destOrd="0" presId="urn:microsoft.com/office/officeart/2005/8/layout/cycle6"/>
    <dgm:cxn modelId="{3C98F05D-D970-4C32-B16E-7E6C4EF992AF}" type="presOf" srcId="{9F46D77D-C081-4619-A3E3-ACF645E88F53}" destId="{AAB059F5-25B2-499F-8612-634D93724619}" srcOrd="0" destOrd="0" presId="urn:microsoft.com/office/officeart/2005/8/layout/cycle6"/>
    <dgm:cxn modelId="{DDC3A92A-324A-4D7F-8A07-4CB1BC2230E6}" type="presOf" srcId="{A2883DF6-35F4-475A-B738-7F535851F5B6}" destId="{521F4418-4581-4DF0-A357-845CDF793A7A}" srcOrd="0" destOrd="0" presId="urn:microsoft.com/office/officeart/2005/8/layout/cycle6"/>
    <dgm:cxn modelId="{C16CF9F4-1897-42A6-B218-E1F5ABF04F21}" srcId="{70F28443-6C91-40B6-8BEC-F566127CE38A}" destId="{34FFFC1B-ACE4-4969-8515-806939F61C4D}" srcOrd="0" destOrd="0" parTransId="{8C6D863C-5710-4BE5-A9E4-33A785BAB9A3}" sibTransId="{2EB7B545-A40D-44C2-B8E7-7E02949A5B6B}"/>
    <dgm:cxn modelId="{607D9EFD-0DA5-45F8-93EB-48239A469508}" srcId="{70F28443-6C91-40B6-8BEC-F566127CE38A}" destId="{A2883DF6-35F4-475A-B738-7F535851F5B6}" srcOrd="3" destOrd="0" parTransId="{82493600-CC17-43A8-8E9F-5AB1D6E3D448}" sibTransId="{0DD09927-0AF0-4FBF-91D2-0FADDFD5C0D4}"/>
    <dgm:cxn modelId="{2832F85A-F658-4CD2-8630-34F1DACF53C8}" srcId="{70F28443-6C91-40B6-8BEC-F566127CE38A}" destId="{FAD72847-507A-4489-8251-C72D8817E4D8}" srcOrd="5" destOrd="0" parTransId="{6D145FB4-1F7A-4800-BBD8-7B91648159D0}" sibTransId="{C6ADCA5A-7878-446B-8127-6369BBF80C09}"/>
    <dgm:cxn modelId="{81A7FA32-C546-4E7D-B5AB-67B52B5BC856}" srcId="{70F28443-6C91-40B6-8BEC-F566127CE38A}" destId="{C20ED6AF-B21B-4723-8CBC-B01A28E31491}" srcOrd="2" destOrd="0" parTransId="{93AE143C-E2E5-43D3-8FCA-E7D892318658}" sibTransId="{2D12A403-FBA3-41A5-BD66-416973769F8C}"/>
    <dgm:cxn modelId="{66D6BD38-3A38-420B-83F8-B8822A2BD67B}" type="presOf" srcId="{E3750A40-713B-4DF6-999B-5B8CB2D163A5}" destId="{0F76B1B2-637A-465A-8B13-D59A351C3D01}" srcOrd="0" destOrd="0" presId="urn:microsoft.com/office/officeart/2005/8/layout/cycle6"/>
    <dgm:cxn modelId="{85762412-5025-4715-BDDE-442B80011224}" type="presOf" srcId="{70F28443-6C91-40B6-8BEC-F566127CE38A}" destId="{4D01F252-979A-4077-98F9-25DDAA487496}" srcOrd="0" destOrd="0" presId="urn:microsoft.com/office/officeart/2005/8/layout/cycle6"/>
    <dgm:cxn modelId="{433A14A0-A22E-4CA9-958C-1478A4725E48}" type="presOf" srcId="{C6ADCA5A-7878-446B-8127-6369BBF80C09}" destId="{33DF3AB9-53DA-483E-AE36-098DCF783003}" srcOrd="0" destOrd="0" presId="urn:microsoft.com/office/officeart/2005/8/layout/cycle6"/>
    <dgm:cxn modelId="{832F8455-A047-4BC0-8183-E742B5A9C73D}" type="presOf" srcId="{2EB7B545-A40D-44C2-B8E7-7E02949A5B6B}" destId="{4BF91E59-944E-47CC-975C-809EE955EA0D}" srcOrd="0" destOrd="0" presId="urn:microsoft.com/office/officeart/2005/8/layout/cycle6"/>
    <dgm:cxn modelId="{6284D1D9-ED0B-493C-885E-84774401CF9F}" type="presOf" srcId="{34FFFC1B-ACE4-4969-8515-806939F61C4D}" destId="{6E77D268-6B10-4AAD-BD68-9CF80E01C15C}" srcOrd="0" destOrd="0" presId="urn:microsoft.com/office/officeart/2005/8/layout/cycle6"/>
    <dgm:cxn modelId="{966F6BE0-8D65-4D3A-958E-F6E658003EA9}" srcId="{70F28443-6C91-40B6-8BEC-F566127CE38A}" destId="{0DDDA7BA-2622-4D3E-A2B5-A3F517C6096B}" srcOrd="8" destOrd="0" parTransId="{FECFAB82-EE5D-42FB-8380-BC7666CD566E}" sibTransId="{004383AE-918F-40D0-98D1-6098979CCF1D}"/>
    <dgm:cxn modelId="{2B5A29B2-1B81-4824-AEB8-45415E6D50F8}" srcId="{70F28443-6C91-40B6-8BEC-F566127CE38A}" destId="{79FC31B9-454C-4375-BA50-50AFC0696477}" srcOrd="7" destOrd="0" parTransId="{5400500D-9239-42EB-A752-3E35AE06BF27}" sibTransId="{95A21215-5686-4910-A17A-88313F03452F}"/>
    <dgm:cxn modelId="{49220157-E8D5-4AE8-ADBA-CCD9BF331B8B}" type="presOf" srcId="{D1D27C30-70CC-494A-A31F-AE7510B1CE5C}" destId="{FA8AF41F-71E2-4310-A231-B2CEC68870CF}" srcOrd="0" destOrd="0" presId="urn:microsoft.com/office/officeart/2005/8/layout/cycle6"/>
    <dgm:cxn modelId="{E33F9D25-EA60-4F29-9CA4-4B66502314F0}" type="presOf" srcId="{C20ED6AF-B21B-4723-8CBC-B01A28E31491}" destId="{CC3A9B40-5EB8-4ECA-A3AF-21BB3B60B4D9}" srcOrd="0" destOrd="0" presId="urn:microsoft.com/office/officeart/2005/8/layout/cycle6"/>
    <dgm:cxn modelId="{13AC5045-D167-4663-AE36-5C406DDE45C8}" type="presOf" srcId="{50A77F1E-E393-497B-A8F5-15543235FC59}" destId="{D75EC1D6-B36D-42A2-BA25-20A94DB24227}" srcOrd="0" destOrd="0" presId="urn:microsoft.com/office/officeart/2005/8/layout/cycle6"/>
    <dgm:cxn modelId="{18E13069-2C74-4F5D-B839-AC1F372C31F7}" type="presOf" srcId="{79FC31B9-454C-4375-BA50-50AFC0696477}" destId="{54C5A220-7650-4917-853B-4C5BA4B7EEA2}" srcOrd="0" destOrd="0" presId="urn:microsoft.com/office/officeart/2005/8/layout/cycle6"/>
    <dgm:cxn modelId="{B64BC55C-EEE5-4948-A7B4-A21B8B047305}" type="presOf" srcId="{0DD09927-0AF0-4FBF-91D2-0FADDFD5C0D4}" destId="{8C96C495-6A25-4460-8FFF-4CF00EBEF98F}" srcOrd="0" destOrd="0" presId="urn:microsoft.com/office/officeart/2005/8/layout/cycle6"/>
    <dgm:cxn modelId="{9C7BE829-FE62-47B9-B4B3-79C049805525}" type="presOf" srcId="{FAD72847-507A-4489-8251-C72D8817E4D8}" destId="{C09F94AE-56CF-42F0-A2B2-FFDB647EF49D}" srcOrd="0" destOrd="0" presId="urn:microsoft.com/office/officeart/2005/8/layout/cycle6"/>
    <dgm:cxn modelId="{4FE4AE47-A3A9-4048-93F6-D4611E1DF52A}" srcId="{70F28443-6C91-40B6-8BEC-F566127CE38A}" destId="{F55DF3E5-3BF6-4B16-B45C-99711A3A7638}" srcOrd="6" destOrd="0" parTransId="{29544E12-425B-480A-B3B5-8B33A5CD94CF}" sibTransId="{D1D27C30-70CC-494A-A31F-AE7510B1CE5C}"/>
    <dgm:cxn modelId="{DD866876-09A0-4148-B3EC-6D27A737A26B}" type="presOf" srcId="{95A21215-5686-4910-A17A-88313F03452F}" destId="{C053F5E8-C2F4-4E55-97DC-21C4AB996754}" srcOrd="0" destOrd="0" presId="urn:microsoft.com/office/officeart/2005/8/layout/cycle6"/>
    <dgm:cxn modelId="{447FF1E0-9C46-4412-8B8B-E3EFFC2779EC}" type="presOf" srcId="{2D12A403-FBA3-41A5-BD66-416973769F8C}" destId="{E8D188B5-A17E-4D16-8D31-0BCE15EEE89E}" srcOrd="0" destOrd="0" presId="urn:microsoft.com/office/officeart/2005/8/layout/cycle6"/>
    <dgm:cxn modelId="{FB6392FD-39D6-4849-BE6E-9F64C71A5EA7}" srcId="{70F28443-6C91-40B6-8BEC-F566127CE38A}" destId="{50A77F1E-E393-497B-A8F5-15543235FC59}" srcOrd="1" destOrd="0" parTransId="{457823AC-0D36-441C-8D8D-68E31CA923B8}" sibTransId="{BE257A90-CB80-40D4-8908-81E38938548A}"/>
    <dgm:cxn modelId="{19546D99-0F67-4E67-9735-34A256B2919D}" srcId="{70F28443-6C91-40B6-8BEC-F566127CE38A}" destId="{E3750A40-713B-4DF6-999B-5B8CB2D163A5}" srcOrd="4" destOrd="0" parTransId="{EEBAA0C7-FFCD-401C-B880-02D63B3CE01B}" sibTransId="{9F46D77D-C081-4619-A3E3-ACF645E88F53}"/>
    <dgm:cxn modelId="{4B3FC593-9BCB-47BD-B022-6E649F68BB89}" type="presOf" srcId="{F55DF3E5-3BF6-4B16-B45C-99711A3A7638}" destId="{C8A4BD71-1D00-4B76-9A7A-AA8BFE1E9014}" srcOrd="0" destOrd="0" presId="urn:microsoft.com/office/officeart/2005/8/layout/cycle6"/>
    <dgm:cxn modelId="{22F7315F-4EE1-4FBD-B00E-7AE759561A73}" type="presOf" srcId="{BE257A90-CB80-40D4-8908-81E38938548A}" destId="{A6B7B4DE-1DA4-4028-8540-4C3EACC49FED}" srcOrd="0" destOrd="0" presId="urn:microsoft.com/office/officeart/2005/8/layout/cycle6"/>
    <dgm:cxn modelId="{D8FFCD5B-EC0A-4245-8541-288CDB927D16}" type="presOf" srcId="{004383AE-918F-40D0-98D1-6098979CCF1D}" destId="{D2A34EB9-34BB-4366-8615-B04497A98FE5}" srcOrd="0" destOrd="0" presId="urn:microsoft.com/office/officeart/2005/8/layout/cycle6"/>
    <dgm:cxn modelId="{8F743980-F81C-4FAB-9014-2529D8ECA70D}" type="presParOf" srcId="{4D01F252-979A-4077-98F9-25DDAA487496}" destId="{6E77D268-6B10-4AAD-BD68-9CF80E01C15C}" srcOrd="0" destOrd="0" presId="urn:microsoft.com/office/officeart/2005/8/layout/cycle6"/>
    <dgm:cxn modelId="{0E7E5CA4-4E09-4EB8-917B-25D4387D7B5E}" type="presParOf" srcId="{4D01F252-979A-4077-98F9-25DDAA487496}" destId="{469BD018-E8F8-46EC-BAFE-66BB8D9DDD09}" srcOrd="1" destOrd="0" presId="urn:microsoft.com/office/officeart/2005/8/layout/cycle6"/>
    <dgm:cxn modelId="{A9C12EB1-3712-412C-B020-203B004F0D5D}" type="presParOf" srcId="{4D01F252-979A-4077-98F9-25DDAA487496}" destId="{4BF91E59-944E-47CC-975C-809EE955EA0D}" srcOrd="2" destOrd="0" presId="urn:microsoft.com/office/officeart/2005/8/layout/cycle6"/>
    <dgm:cxn modelId="{40E5D75B-6EA4-408E-9185-AF3DE7810BBF}" type="presParOf" srcId="{4D01F252-979A-4077-98F9-25DDAA487496}" destId="{D75EC1D6-B36D-42A2-BA25-20A94DB24227}" srcOrd="3" destOrd="0" presId="urn:microsoft.com/office/officeart/2005/8/layout/cycle6"/>
    <dgm:cxn modelId="{2F6AC3A1-A710-452F-B047-3F954D51CFEA}" type="presParOf" srcId="{4D01F252-979A-4077-98F9-25DDAA487496}" destId="{8FF5656F-2F4A-4456-8FED-6A572BDEF4F4}" srcOrd="4" destOrd="0" presId="urn:microsoft.com/office/officeart/2005/8/layout/cycle6"/>
    <dgm:cxn modelId="{E19F6FFA-C825-4F99-8343-FAA934A5EAA2}" type="presParOf" srcId="{4D01F252-979A-4077-98F9-25DDAA487496}" destId="{A6B7B4DE-1DA4-4028-8540-4C3EACC49FED}" srcOrd="5" destOrd="0" presId="urn:microsoft.com/office/officeart/2005/8/layout/cycle6"/>
    <dgm:cxn modelId="{A4E934D5-DAD4-47B5-974D-DE255D739018}" type="presParOf" srcId="{4D01F252-979A-4077-98F9-25DDAA487496}" destId="{CC3A9B40-5EB8-4ECA-A3AF-21BB3B60B4D9}" srcOrd="6" destOrd="0" presId="urn:microsoft.com/office/officeart/2005/8/layout/cycle6"/>
    <dgm:cxn modelId="{458F565A-307A-4697-ABD0-431E11D7B8ED}" type="presParOf" srcId="{4D01F252-979A-4077-98F9-25DDAA487496}" destId="{CC7A22C1-4E80-4825-BCF6-87480E23AFD0}" srcOrd="7" destOrd="0" presId="urn:microsoft.com/office/officeart/2005/8/layout/cycle6"/>
    <dgm:cxn modelId="{585D336B-23FD-40A5-A5CC-7A29337C18C3}" type="presParOf" srcId="{4D01F252-979A-4077-98F9-25DDAA487496}" destId="{E8D188B5-A17E-4D16-8D31-0BCE15EEE89E}" srcOrd="8" destOrd="0" presId="urn:microsoft.com/office/officeart/2005/8/layout/cycle6"/>
    <dgm:cxn modelId="{80C89836-6BF4-4BF9-9FB8-7A55E073A4A8}" type="presParOf" srcId="{4D01F252-979A-4077-98F9-25DDAA487496}" destId="{521F4418-4581-4DF0-A357-845CDF793A7A}" srcOrd="9" destOrd="0" presId="urn:microsoft.com/office/officeart/2005/8/layout/cycle6"/>
    <dgm:cxn modelId="{0702FB92-2E18-4903-BE47-06136BF47487}" type="presParOf" srcId="{4D01F252-979A-4077-98F9-25DDAA487496}" destId="{5917CC72-7602-496D-B435-A2A4E75470B0}" srcOrd="10" destOrd="0" presId="urn:microsoft.com/office/officeart/2005/8/layout/cycle6"/>
    <dgm:cxn modelId="{639DF5CB-73B8-4C3F-8B33-102324CA9399}" type="presParOf" srcId="{4D01F252-979A-4077-98F9-25DDAA487496}" destId="{8C96C495-6A25-4460-8FFF-4CF00EBEF98F}" srcOrd="11" destOrd="0" presId="urn:microsoft.com/office/officeart/2005/8/layout/cycle6"/>
    <dgm:cxn modelId="{51878ED7-25EB-4134-B26A-208AF269537B}" type="presParOf" srcId="{4D01F252-979A-4077-98F9-25DDAA487496}" destId="{0F76B1B2-637A-465A-8B13-D59A351C3D01}" srcOrd="12" destOrd="0" presId="urn:microsoft.com/office/officeart/2005/8/layout/cycle6"/>
    <dgm:cxn modelId="{EDA6E30D-FA34-4F26-B1B5-7AE8429EDE77}" type="presParOf" srcId="{4D01F252-979A-4077-98F9-25DDAA487496}" destId="{CB89AB52-4331-454A-8CB1-E73404B3A960}" srcOrd="13" destOrd="0" presId="urn:microsoft.com/office/officeart/2005/8/layout/cycle6"/>
    <dgm:cxn modelId="{BD0EE29C-C943-46EF-B85F-7F9F2EEB8586}" type="presParOf" srcId="{4D01F252-979A-4077-98F9-25DDAA487496}" destId="{AAB059F5-25B2-499F-8612-634D93724619}" srcOrd="14" destOrd="0" presId="urn:microsoft.com/office/officeart/2005/8/layout/cycle6"/>
    <dgm:cxn modelId="{D6913958-23B3-4769-92D8-06FFE246C6B9}" type="presParOf" srcId="{4D01F252-979A-4077-98F9-25DDAA487496}" destId="{C09F94AE-56CF-42F0-A2B2-FFDB647EF49D}" srcOrd="15" destOrd="0" presId="urn:microsoft.com/office/officeart/2005/8/layout/cycle6"/>
    <dgm:cxn modelId="{C5669B9D-6AD1-4E4C-A428-27D2B687BD60}" type="presParOf" srcId="{4D01F252-979A-4077-98F9-25DDAA487496}" destId="{A45A9643-A819-4610-A33F-9F203AB1EEF2}" srcOrd="16" destOrd="0" presId="urn:microsoft.com/office/officeart/2005/8/layout/cycle6"/>
    <dgm:cxn modelId="{68084E09-6C66-464B-AFBB-9F0CCFFA8090}" type="presParOf" srcId="{4D01F252-979A-4077-98F9-25DDAA487496}" destId="{33DF3AB9-53DA-483E-AE36-098DCF783003}" srcOrd="17" destOrd="0" presId="urn:microsoft.com/office/officeart/2005/8/layout/cycle6"/>
    <dgm:cxn modelId="{95B1407B-7CDC-4400-82C1-5E732CC31B79}" type="presParOf" srcId="{4D01F252-979A-4077-98F9-25DDAA487496}" destId="{C8A4BD71-1D00-4B76-9A7A-AA8BFE1E9014}" srcOrd="18" destOrd="0" presId="urn:microsoft.com/office/officeart/2005/8/layout/cycle6"/>
    <dgm:cxn modelId="{081441EE-D3C6-407B-BE6B-4C1CD4E645B7}" type="presParOf" srcId="{4D01F252-979A-4077-98F9-25DDAA487496}" destId="{9E3D7F8C-9AA6-49BA-9A65-F5EB9D8A5E94}" srcOrd="19" destOrd="0" presId="urn:microsoft.com/office/officeart/2005/8/layout/cycle6"/>
    <dgm:cxn modelId="{A6DA2BAF-30C8-40C8-815F-E6B962ACEA2B}" type="presParOf" srcId="{4D01F252-979A-4077-98F9-25DDAA487496}" destId="{FA8AF41F-71E2-4310-A231-B2CEC68870CF}" srcOrd="20" destOrd="0" presId="urn:microsoft.com/office/officeart/2005/8/layout/cycle6"/>
    <dgm:cxn modelId="{1C304C4E-F1CA-40BF-8082-D1C5227629BC}" type="presParOf" srcId="{4D01F252-979A-4077-98F9-25DDAA487496}" destId="{54C5A220-7650-4917-853B-4C5BA4B7EEA2}" srcOrd="21" destOrd="0" presId="urn:microsoft.com/office/officeart/2005/8/layout/cycle6"/>
    <dgm:cxn modelId="{DCB3AFF1-C954-47CD-9853-115CBB4618D6}" type="presParOf" srcId="{4D01F252-979A-4077-98F9-25DDAA487496}" destId="{DE11ECA7-3108-4F6F-BFDE-DA573BD9FCD2}" srcOrd="22" destOrd="0" presId="urn:microsoft.com/office/officeart/2005/8/layout/cycle6"/>
    <dgm:cxn modelId="{B8D075DF-2426-4748-8465-5D5F67E2F4C6}" type="presParOf" srcId="{4D01F252-979A-4077-98F9-25DDAA487496}" destId="{C053F5E8-C2F4-4E55-97DC-21C4AB996754}" srcOrd="23" destOrd="0" presId="urn:microsoft.com/office/officeart/2005/8/layout/cycle6"/>
    <dgm:cxn modelId="{A73D0724-55B1-4895-A27D-9B66A17C6C0F}" type="presParOf" srcId="{4D01F252-979A-4077-98F9-25DDAA487496}" destId="{ACFE5B6B-B2DC-444C-B257-E399B3C5C483}" srcOrd="24" destOrd="0" presId="urn:microsoft.com/office/officeart/2005/8/layout/cycle6"/>
    <dgm:cxn modelId="{B3384F00-D964-4E20-A517-EF93070DE434}" type="presParOf" srcId="{4D01F252-979A-4077-98F9-25DDAA487496}" destId="{CE3DBE17-5ABB-4661-9B31-FDAEBE600A81}" srcOrd="25" destOrd="0" presId="urn:microsoft.com/office/officeart/2005/8/layout/cycle6"/>
    <dgm:cxn modelId="{C16FC3F9-7947-4F8F-A208-85A1D0365B33}" type="presParOf" srcId="{4D01F252-979A-4077-98F9-25DDAA487496}" destId="{D2A34EB9-34BB-4366-8615-B04497A98FE5}" srcOrd="26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08E1BC-1D0A-4C1D-B178-4C45C68F8489}" type="doc">
      <dgm:prSet loTypeId="urn:microsoft.com/office/officeart/2005/8/layout/venn1" loCatId="relationship" qsTypeId="urn:microsoft.com/office/officeart/2005/8/quickstyle/simple1#1" qsCatId="simple" csTypeId="urn:microsoft.com/office/officeart/2005/8/colors/colorful1#1" csCatId="colorful"/>
      <dgm:spPr/>
      <dgm:t>
        <a:bodyPr/>
        <a:lstStyle/>
        <a:p>
          <a:endParaRPr lang="ru-RU"/>
        </a:p>
      </dgm:t>
    </dgm:pt>
    <dgm:pt modelId="{84837279-4B0B-4B0E-934E-F7DAC82C4202}">
      <dgm:prSet custT="1"/>
      <dgm:spPr/>
      <dgm:t>
        <a:bodyPr/>
        <a:lstStyle/>
        <a:p>
          <a:pPr rtl="0"/>
          <a:r>
            <a:rPr lang="ru-RU" sz="2000" b="1" dirty="0" smtClean="0"/>
            <a:t>Работа с родителями</a:t>
          </a:r>
          <a:endParaRPr lang="ru-RU" sz="2000" b="1" dirty="0"/>
        </a:p>
      </dgm:t>
    </dgm:pt>
    <dgm:pt modelId="{FEF13AB7-585C-4D6D-A353-6F2303FBE3E2}" type="parTrans" cxnId="{28312F53-B83F-4996-85BD-2D19633DAA4E}">
      <dgm:prSet/>
      <dgm:spPr/>
      <dgm:t>
        <a:bodyPr/>
        <a:lstStyle/>
        <a:p>
          <a:endParaRPr lang="ru-RU"/>
        </a:p>
      </dgm:t>
    </dgm:pt>
    <dgm:pt modelId="{6D9DEF84-8E7D-4DBF-A44F-CCCAD36AFAD4}" type="sibTrans" cxnId="{28312F53-B83F-4996-85BD-2D19633DAA4E}">
      <dgm:prSet/>
      <dgm:spPr/>
      <dgm:t>
        <a:bodyPr/>
        <a:lstStyle/>
        <a:p>
          <a:endParaRPr lang="ru-RU"/>
        </a:p>
      </dgm:t>
    </dgm:pt>
    <dgm:pt modelId="{604E4206-E0D8-4A41-81E8-9AEC78CC6370}" type="pres">
      <dgm:prSet presAssocID="{6B08E1BC-1D0A-4C1D-B178-4C45C68F8489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8AB07D9-5645-4533-A01C-C59503757684}" type="pres">
      <dgm:prSet presAssocID="{84837279-4B0B-4B0E-934E-F7DAC82C4202}" presName="circ1TxSh" presStyleLbl="vennNode1" presStyleIdx="0" presStyleCnt="1"/>
      <dgm:spPr/>
      <dgm:t>
        <a:bodyPr/>
        <a:lstStyle/>
        <a:p>
          <a:endParaRPr lang="ru-RU"/>
        </a:p>
      </dgm:t>
    </dgm:pt>
  </dgm:ptLst>
  <dgm:cxnLst>
    <dgm:cxn modelId="{28312F53-B83F-4996-85BD-2D19633DAA4E}" srcId="{6B08E1BC-1D0A-4C1D-B178-4C45C68F8489}" destId="{84837279-4B0B-4B0E-934E-F7DAC82C4202}" srcOrd="0" destOrd="0" parTransId="{FEF13AB7-585C-4D6D-A353-6F2303FBE3E2}" sibTransId="{6D9DEF84-8E7D-4DBF-A44F-CCCAD36AFAD4}"/>
    <dgm:cxn modelId="{6CA0468E-7B30-4B04-8E6E-E78A31A02C70}" type="presOf" srcId="{84837279-4B0B-4B0E-934E-F7DAC82C4202}" destId="{C8AB07D9-5645-4533-A01C-C59503757684}" srcOrd="0" destOrd="0" presId="urn:microsoft.com/office/officeart/2005/8/layout/venn1"/>
    <dgm:cxn modelId="{24921A8A-6F88-4C16-8B5A-26104EFC85BF}" type="presOf" srcId="{6B08E1BC-1D0A-4C1D-B178-4C45C68F8489}" destId="{604E4206-E0D8-4A41-81E8-9AEC78CC6370}" srcOrd="0" destOrd="0" presId="urn:microsoft.com/office/officeart/2005/8/layout/venn1"/>
    <dgm:cxn modelId="{5753A931-F8BF-4809-A132-E7BFFB4D3AD0}" type="presParOf" srcId="{604E4206-E0D8-4A41-81E8-9AEC78CC6370}" destId="{C8AB07D9-5645-4533-A01C-C59503757684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B6059D0-CAE4-4EA1-8D0F-8C572B60AB5C}" type="doc">
      <dgm:prSet loTypeId="urn:microsoft.com/office/officeart/2005/8/layout/cycle6" loCatId="cycle" qsTypeId="urn:microsoft.com/office/officeart/2005/8/quickstyle/3d3" qsCatId="3D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A0405F47-8C4F-4752-9FBB-51A4D23ED53E}">
      <dgm:prSet phldrT="[Текст]" custT="1"/>
      <dgm:spPr/>
      <dgm:t>
        <a:bodyPr/>
        <a:lstStyle/>
        <a:p>
          <a:r>
            <a:rPr lang="ru-RU" sz="1800" dirty="0" smtClean="0"/>
            <a:t>Сайты детского сада и группы</a:t>
          </a:r>
          <a:endParaRPr lang="ru-RU" sz="1800" dirty="0"/>
        </a:p>
      </dgm:t>
    </dgm:pt>
    <dgm:pt modelId="{CA9DD935-F0B4-4653-A7FE-260479319CEF}" type="parTrans" cxnId="{E6466E8B-9424-485E-9C35-9A86F34B360C}">
      <dgm:prSet/>
      <dgm:spPr/>
      <dgm:t>
        <a:bodyPr/>
        <a:lstStyle/>
        <a:p>
          <a:endParaRPr lang="ru-RU"/>
        </a:p>
      </dgm:t>
    </dgm:pt>
    <dgm:pt modelId="{A8696BB9-4F76-4E25-B61B-5BEC30AC2604}" type="sibTrans" cxnId="{E6466E8B-9424-485E-9C35-9A86F34B360C}">
      <dgm:prSet/>
      <dgm:spPr/>
      <dgm:t>
        <a:bodyPr/>
        <a:lstStyle/>
        <a:p>
          <a:endParaRPr lang="ru-RU"/>
        </a:p>
      </dgm:t>
    </dgm:pt>
    <dgm:pt modelId="{725B1C6B-6313-427E-A8B6-A9913C9F6722}">
      <dgm:prSet custT="1"/>
      <dgm:spPr/>
      <dgm:t>
        <a:bodyPr/>
        <a:lstStyle/>
        <a:p>
          <a:r>
            <a:rPr lang="ru-RU" sz="1800" dirty="0" smtClean="0"/>
            <a:t>Фотовыставки</a:t>
          </a:r>
          <a:endParaRPr lang="ru-RU" sz="1800" dirty="0"/>
        </a:p>
      </dgm:t>
    </dgm:pt>
    <dgm:pt modelId="{F66A78E4-335F-4718-9376-040CBE5EA5EC}" type="parTrans" cxnId="{F8F8394B-D850-40CC-9D59-DB1F14C007E3}">
      <dgm:prSet/>
      <dgm:spPr/>
      <dgm:t>
        <a:bodyPr/>
        <a:lstStyle/>
        <a:p>
          <a:endParaRPr lang="ru-RU"/>
        </a:p>
      </dgm:t>
    </dgm:pt>
    <dgm:pt modelId="{0D002814-E29E-4858-AA41-79D8A27B072A}" type="sibTrans" cxnId="{F8F8394B-D850-40CC-9D59-DB1F14C007E3}">
      <dgm:prSet/>
      <dgm:spPr/>
      <dgm:t>
        <a:bodyPr/>
        <a:lstStyle/>
        <a:p>
          <a:endParaRPr lang="ru-RU"/>
        </a:p>
      </dgm:t>
    </dgm:pt>
    <dgm:pt modelId="{9A1660A0-2DC8-461A-9357-931BDD4EF03C}">
      <dgm:prSet custT="1"/>
      <dgm:spPr/>
      <dgm:t>
        <a:bodyPr/>
        <a:lstStyle/>
        <a:p>
          <a:r>
            <a:rPr lang="ru-RU" sz="1800" dirty="0" smtClean="0"/>
            <a:t>Проведение акций</a:t>
          </a:r>
          <a:endParaRPr lang="ru-RU" sz="1800" dirty="0"/>
        </a:p>
      </dgm:t>
    </dgm:pt>
    <dgm:pt modelId="{33AAFBEA-0649-4525-80DE-7BA8FE7D6D97}" type="parTrans" cxnId="{5852EF61-EECC-4EDD-85AB-D6D119A660DC}">
      <dgm:prSet/>
      <dgm:spPr/>
      <dgm:t>
        <a:bodyPr/>
        <a:lstStyle/>
        <a:p>
          <a:endParaRPr lang="ru-RU"/>
        </a:p>
      </dgm:t>
    </dgm:pt>
    <dgm:pt modelId="{9577795B-C61F-4763-83A5-65EF129030A8}" type="sibTrans" cxnId="{5852EF61-EECC-4EDD-85AB-D6D119A660DC}">
      <dgm:prSet/>
      <dgm:spPr/>
      <dgm:t>
        <a:bodyPr/>
        <a:lstStyle/>
        <a:p>
          <a:endParaRPr lang="ru-RU"/>
        </a:p>
      </dgm:t>
    </dgm:pt>
    <dgm:pt modelId="{2F23473E-1708-4FF5-A3F6-8F2D331FCC12}">
      <dgm:prSet custT="1"/>
      <dgm:spPr/>
      <dgm:t>
        <a:bodyPr/>
        <a:lstStyle/>
        <a:p>
          <a:r>
            <a:rPr lang="ru-RU" sz="1800" dirty="0" smtClean="0"/>
            <a:t>Почта доверия</a:t>
          </a:r>
          <a:endParaRPr lang="ru-RU" sz="1800" dirty="0"/>
        </a:p>
      </dgm:t>
    </dgm:pt>
    <dgm:pt modelId="{A8B847FE-2D98-43B4-8AEF-6413ED53B04A}" type="parTrans" cxnId="{E9B742DD-235F-4A82-80E8-AFFE49009819}">
      <dgm:prSet/>
      <dgm:spPr/>
      <dgm:t>
        <a:bodyPr/>
        <a:lstStyle/>
        <a:p>
          <a:endParaRPr lang="ru-RU"/>
        </a:p>
      </dgm:t>
    </dgm:pt>
    <dgm:pt modelId="{BEC44124-9BAA-4B9D-9ACB-E151060D16E9}" type="sibTrans" cxnId="{E9B742DD-235F-4A82-80E8-AFFE49009819}">
      <dgm:prSet/>
      <dgm:spPr/>
      <dgm:t>
        <a:bodyPr/>
        <a:lstStyle/>
        <a:p>
          <a:endParaRPr lang="ru-RU"/>
        </a:p>
      </dgm:t>
    </dgm:pt>
    <dgm:pt modelId="{52F3DF3C-9796-4470-BB03-DA20937B2FDF}">
      <dgm:prSet custT="1"/>
      <dgm:spPr/>
      <dgm:t>
        <a:bodyPr/>
        <a:lstStyle/>
        <a:p>
          <a:r>
            <a:rPr lang="ru-RU" sz="1800" dirty="0" smtClean="0"/>
            <a:t>Выпуски семейных газет</a:t>
          </a:r>
          <a:endParaRPr lang="ru-RU" sz="1800" dirty="0"/>
        </a:p>
      </dgm:t>
    </dgm:pt>
    <dgm:pt modelId="{35FF54C1-B26D-425E-A6F7-CB854F08BE0C}" type="parTrans" cxnId="{A4D2B4BA-7E66-4730-8A13-93572A65308B}">
      <dgm:prSet/>
      <dgm:spPr/>
      <dgm:t>
        <a:bodyPr/>
        <a:lstStyle/>
        <a:p>
          <a:endParaRPr lang="ru-RU"/>
        </a:p>
      </dgm:t>
    </dgm:pt>
    <dgm:pt modelId="{AF6FACCC-01BE-4234-9578-71778E6B7482}" type="sibTrans" cxnId="{A4D2B4BA-7E66-4730-8A13-93572A65308B}">
      <dgm:prSet/>
      <dgm:spPr/>
      <dgm:t>
        <a:bodyPr/>
        <a:lstStyle/>
        <a:p>
          <a:endParaRPr lang="ru-RU"/>
        </a:p>
      </dgm:t>
    </dgm:pt>
    <dgm:pt modelId="{9616F1F6-820C-4D5D-A052-A3A0931B985A}">
      <dgm:prSet custT="1"/>
      <dgm:spPr/>
      <dgm:t>
        <a:bodyPr/>
        <a:lstStyle/>
        <a:p>
          <a:r>
            <a:rPr lang="ru-RU" sz="1800" dirty="0" smtClean="0"/>
            <a:t>Презентации</a:t>
          </a:r>
          <a:endParaRPr lang="ru-RU" sz="1800" dirty="0"/>
        </a:p>
      </dgm:t>
    </dgm:pt>
    <dgm:pt modelId="{FC4085E2-C28E-4154-87B3-801510F78F05}" type="parTrans" cxnId="{08E79AA8-2A55-4CDA-A108-A66B82CA40B1}">
      <dgm:prSet/>
      <dgm:spPr/>
      <dgm:t>
        <a:bodyPr/>
        <a:lstStyle/>
        <a:p>
          <a:endParaRPr lang="ru-RU"/>
        </a:p>
      </dgm:t>
    </dgm:pt>
    <dgm:pt modelId="{F441C28C-1E88-4F21-96B3-552ACC46273E}" type="sibTrans" cxnId="{08E79AA8-2A55-4CDA-A108-A66B82CA40B1}">
      <dgm:prSet/>
      <dgm:spPr/>
      <dgm:t>
        <a:bodyPr/>
        <a:lstStyle/>
        <a:p>
          <a:endParaRPr lang="ru-RU"/>
        </a:p>
      </dgm:t>
    </dgm:pt>
    <dgm:pt modelId="{08AF9AC6-79F3-45B3-A95C-F015A6F6897C}">
      <dgm:prSet custT="1"/>
      <dgm:spPr/>
      <dgm:t>
        <a:bodyPr/>
        <a:lstStyle/>
        <a:p>
          <a:r>
            <a:rPr lang="ru-RU" sz="1800" dirty="0" smtClean="0"/>
            <a:t>Круглый стол</a:t>
          </a:r>
          <a:endParaRPr lang="ru-RU" sz="1800" dirty="0"/>
        </a:p>
      </dgm:t>
    </dgm:pt>
    <dgm:pt modelId="{0A9CF3D4-1A7B-4EE5-88D7-27750B72CC7F}" type="parTrans" cxnId="{032AEA20-57E1-429E-B3D9-81A0FA9C58E4}">
      <dgm:prSet/>
      <dgm:spPr/>
      <dgm:t>
        <a:bodyPr/>
        <a:lstStyle/>
        <a:p>
          <a:endParaRPr lang="ru-RU"/>
        </a:p>
      </dgm:t>
    </dgm:pt>
    <dgm:pt modelId="{6DEBD770-E6FD-43CE-812E-57BCF2DF8AFC}" type="sibTrans" cxnId="{032AEA20-57E1-429E-B3D9-81A0FA9C58E4}">
      <dgm:prSet/>
      <dgm:spPr/>
      <dgm:t>
        <a:bodyPr/>
        <a:lstStyle/>
        <a:p>
          <a:endParaRPr lang="ru-RU"/>
        </a:p>
      </dgm:t>
    </dgm:pt>
    <dgm:pt modelId="{5CF637F3-94A9-4DAE-B152-48169F26C02F}">
      <dgm:prSet custT="1"/>
      <dgm:spPr/>
      <dgm:t>
        <a:bodyPr/>
        <a:lstStyle/>
        <a:p>
          <a:r>
            <a:rPr lang="ru-RU" sz="1800" dirty="0" smtClean="0"/>
            <a:t>Проведение мастер-классов </a:t>
          </a:r>
          <a:endParaRPr lang="ru-RU" sz="1800" dirty="0"/>
        </a:p>
      </dgm:t>
    </dgm:pt>
    <dgm:pt modelId="{1A24327D-3096-400F-905D-EA17EA8D752D}" type="parTrans" cxnId="{BFB75F17-4DC2-45E4-AFE5-24947DF0476F}">
      <dgm:prSet/>
      <dgm:spPr/>
      <dgm:t>
        <a:bodyPr/>
        <a:lstStyle/>
        <a:p>
          <a:endParaRPr lang="ru-RU"/>
        </a:p>
      </dgm:t>
    </dgm:pt>
    <dgm:pt modelId="{FA0143FF-FAC1-4611-9626-7B1F1DD0C032}" type="sibTrans" cxnId="{BFB75F17-4DC2-45E4-AFE5-24947DF0476F}">
      <dgm:prSet/>
      <dgm:spPr/>
      <dgm:t>
        <a:bodyPr/>
        <a:lstStyle/>
        <a:p>
          <a:endParaRPr lang="ru-RU"/>
        </a:p>
      </dgm:t>
    </dgm:pt>
    <dgm:pt modelId="{B9487EC7-A314-473F-8723-5A5D6A232837}">
      <dgm:prSet custT="1"/>
      <dgm:spPr/>
      <dgm:t>
        <a:bodyPr/>
        <a:lstStyle/>
        <a:p>
          <a:r>
            <a:rPr lang="ru-RU" sz="1800" dirty="0" smtClean="0"/>
            <a:t>Проведение тренингов и деловой игры</a:t>
          </a:r>
          <a:endParaRPr lang="ru-RU" sz="1800" dirty="0"/>
        </a:p>
      </dgm:t>
    </dgm:pt>
    <dgm:pt modelId="{74867202-8FF2-414F-B64D-9909FED9764C}" type="parTrans" cxnId="{DA81C491-2378-4990-A6A6-0A983A02346B}">
      <dgm:prSet/>
      <dgm:spPr/>
      <dgm:t>
        <a:bodyPr/>
        <a:lstStyle/>
        <a:p>
          <a:endParaRPr lang="ru-RU"/>
        </a:p>
      </dgm:t>
    </dgm:pt>
    <dgm:pt modelId="{03585FF0-5D9F-440B-813C-D96694DAB4A8}" type="sibTrans" cxnId="{DA81C491-2378-4990-A6A6-0A983A02346B}">
      <dgm:prSet/>
      <dgm:spPr/>
      <dgm:t>
        <a:bodyPr/>
        <a:lstStyle/>
        <a:p>
          <a:endParaRPr lang="ru-RU"/>
        </a:p>
      </dgm:t>
    </dgm:pt>
    <dgm:pt modelId="{85D85B32-8292-4A5A-A7DA-EE74B1E9A731}">
      <dgm:prSet custT="1"/>
      <dgm:spPr/>
      <dgm:t>
        <a:bodyPr/>
        <a:lstStyle/>
        <a:p>
          <a:r>
            <a:rPr lang="ru-RU" sz="1800" dirty="0" smtClean="0"/>
            <a:t>Совместные прогулки и экскурсии</a:t>
          </a:r>
          <a:endParaRPr lang="ru-RU" sz="1800" dirty="0"/>
        </a:p>
      </dgm:t>
    </dgm:pt>
    <dgm:pt modelId="{6929211C-2525-4FC2-9325-9C334C47F03A}" type="parTrans" cxnId="{C5AF5F5E-92EF-4381-88C2-805FE82635D5}">
      <dgm:prSet/>
      <dgm:spPr/>
      <dgm:t>
        <a:bodyPr/>
        <a:lstStyle/>
        <a:p>
          <a:endParaRPr lang="ru-RU"/>
        </a:p>
      </dgm:t>
    </dgm:pt>
    <dgm:pt modelId="{E939AE69-E996-4A71-87B4-AE435AFC0AC2}" type="sibTrans" cxnId="{C5AF5F5E-92EF-4381-88C2-805FE82635D5}">
      <dgm:prSet/>
      <dgm:spPr/>
      <dgm:t>
        <a:bodyPr/>
        <a:lstStyle/>
        <a:p>
          <a:endParaRPr lang="ru-RU"/>
        </a:p>
      </dgm:t>
    </dgm:pt>
    <dgm:pt modelId="{79DB2B8A-213A-4E4C-8999-F8F65A4D33C7}">
      <dgm:prSet custT="1"/>
      <dgm:spPr/>
      <dgm:t>
        <a:bodyPr/>
        <a:lstStyle/>
        <a:p>
          <a:r>
            <a:rPr lang="ru-RU" sz="1800" dirty="0" smtClean="0"/>
            <a:t>Брошюры, листовки, буклеты</a:t>
          </a:r>
          <a:endParaRPr lang="ru-RU" sz="1800" dirty="0"/>
        </a:p>
      </dgm:t>
    </dgm:pt>
    <dgm:pt modelId="{8BCC7910-A376-4A85-81E8-DDC40C7DB9FD}" type="parTrans" cxnId="{18195D34-A05A-4FE1-8080-B556D5D1A5CB}">
      <dgm:prSet/>
      <dgm:spPr/>
      <dgm:t>
        <a:bodyPr/>
        <a:lstStyle/>
        <a:p>
          <a:endParaRPr lang="ru-RU"/>
        </a:p>
      </dgm:t>
    </dgm:pt>
    <dgm:pt modelId="{6E578090-AC61-4D70-A322-722BB2C0EF16}" type="sibTrans" cxnId="{18195D34-A05A-4FE1-8080-B556D5D1A5CB}">
      <dgm:prSet/>
      <dgm:spPr/>
      <dgm:t>
        <a:bodyPr/>
        <a:lstStyle/>
        <a:p>
          <a:endParaRPr lang="ru-RU"/>
        </a:p>
      </dgm:t>
    </dgm:pt>
    <dgm:pt modelId="{DD197074-5A81-43AD-9D3B-F66FAB81BA14}">
      <dgm:prSet custT="1"/>
      <dgm:spPr/>
      <dgm:t>
        <a:bodyPr/>
        <a:lstStyle/>
        <a:p>
          <a:r>
            <a:rPr lang="ru-RU" sz="1800" dirty="0" smtClean="0"/>
            <a:t>Выставки семейных реликвий</a:t>
          </a:r>
          <a:endParaRPr lang="ru-RU" sz="1800" dirty="0"/>
        </a:p>
      </dgm:t>
    </dgm:pt>
    <dgm:pt modelId="{3DA757E4-C1B5-4D2A-BCAE-C2D80237AAE2}" type="parTrans" cxnId="{B5A2E821-74C8-4A05-A3C3-6F118CEA6D2C}">
      <dgm:prSet/>
      <dgm:spPr/>
      <dgm:t>
        <a:bodyPr/>
        <a:lstStyle/>
        <a:p>
          <a:endParaRPr lang="ru-RU"/>
        </a:p>
      </dgm:t>
    </dgm:pt>
    <dgm:pt modelId="{FA89660E-F607-47C4-91E3-B7A42905EF38}" type="sibTrans" cxnId="{B5A2E821-74C8-4A05-A3C3-6F118CEA6D2C}">
      <dgm:prSet/>
      <dgm:spPr/>
      <dgm:t>
        <a:bodyPr/>
        <a:lstStyle/>
        <a:p>
          <a:endParaRPr lang="ru-RU"/>
        </a:p>
      </dgm:t>
    </dgm:pt>
    <dgm:pt modelId="{33C926A7-4F39-4833-8E4A-B0E7A84E7062}" type="pres">
      <dgm:prSet presAssocID="{8B6059D0-CAE4-4EA1-8D0F-8C572B60AB5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DBB5E79-AB22-4411-8637-97FBB4A53E56}" type="pres">
      <dgm:prSet presAssocID="{A0405F47-8C4F-4752-9FBB-51A4D23ED53E}" presName="node" presStyleLbl="node1" presStyleIdx="0" presStyleCnt="12" custScaleX="300995" custScaleY="181166" custRadScaleRad="104775" custRadScaleInc="-124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E51E93-1225-4739-8475-5E50917DBA09}" type="pres">
      <dgm:prSet presAssocID="{A0405F47-8C4F-4752-9FBB-51A4D23ED53E}" presName="spNode" presStyleCnt="0"/>
      <dgm:spPr/>
    </dgm:pt>
    <dgm:pt modelId="{7C4D4866-D965-455E-B28F-E3EE1C378443}" type="pres">
      <dgm:prSet presAssocID="{A8696BB9-4F76-4E25-B61B-5BEC30AC2604}" presName="sibTrans" presStyleLbl="sibTrans1D1" presStyleIdx="0" presStyleCnt="12"/>
      <dgm:spPr/>
      <dgm:t>
        <a:bodyPr/>
        <a:lstStyle/>
        <a:p>
          <a:endParaRPr lang="ru-RU"/>
        </a:p>
      </dgm:t>
    </dgm:pt>
    <dgm:pt modelId="{07453382-C239-4002-96BA-7A3FF5239C51}" type="pres">
      <dgm:prSet presAssocID="{725B1C6B-6313-427E-A8B6-A9913C9F6722}" presName="node" presStyleLbl="node1" presStyleIdx="1" presStyleCnt="12" custScaleX="273098" custScaleY="154423" custRadScaleRad="127866" custRadScaleInc="1634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16C3C4-9766-4555-8213-9A9A28E1B0FD}" type="pres">
      <dgm:prSet presAssocID="{725B1C6B-6313-427E-A8B6-A9913C9F6722}" presName="spNode" presStyleCnt="0"/>
      <dgm:spPr/>
    </dgm:pt>
    <dgm:pt modelId="{55C454F0-2AB3-4A24-A8E6-2C044D57A117}" type="pres">
      <dgm:prSet presAssocID="{0D002814-E29E-4858-AA41-79D8A27B072A}" presName="sibTrans" presStyleLbl="sibTrans1D1" presStyleIdx="1" presStyleCnt="12"/>
      <dgm:spPr/>
      <dgm:t>
        <a:bodyPr/>
        <a:lstStyle/>
        <a:p>
          <a:endParaRPr lang="ru-RU"/>
        </a:p>
      </dgm:t>
    </dgm:pt>
    <dgm:pt modelId="{854653D4-E9EE-466D-BA65-F31FFAFA3844}" type="pres">
      <dgm:prSet presAssocID="{9A1660A0-2DC8-461A-9357-931BDD4EF03C}" presName="node" presStyleLbl="node1" presStyleIdx="2" presStyleCnt="12" custScaleX="318410" custScaleY="157600" custRadScaleRad="131654" custRadScaleInc="787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EA5819-0739-4D3A-9577-AAE0C476F779}" type="pres">
      <dgm:prSet presAssocID="{9A1660A0-2DC8-461A-9357-931BDD4EF03C}" presName="spNode" presStyleCnt="0"/>
      <dgm:spPr/>
    </dgm:pt>
    <dgm:pt modelId="{0B570AB7-46A9-42C2-81D0-02DD74AB243E}" type="pres">
      <dgm:prSet presAssocID="{9577795B-C61F-4763-83A5-65EF129030A8}" presName="sibTrans" presStyleLbl="sibTrans1D1" presStyleIdx="2" presStyleCnt="12"/>
      <dgm:spPr/>
      <dgm:t>
        <a:bodyPr/>
        <a:lstStyle/>
        <a:p>
          <a:endParaRPr lang="ru-RU"/>
        </a:p>
      </dgm:t>
    </dgm:pt>
    <dgm:pt modelId="{6847A2AE-3D1F-4A3B-AAF1-0F5EB12A1C43}" type="pres">
      <dgm:prSet presAssocID="{2F23473E-1708-4FF5-A3F6-8F2D331FCC12}" presName="node" presStyleLbl="node1" presStyleIdx="3" presStyleCnt="12" custScaleX="279280" custScaleY="155120" custRadScaleRad="128914" custRadScaleInc="-366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6C0192-3847-4658-8B33-ADA1047E5765}" type="pres">
      <dgm:prSet presAssocID="{2F23473E-1708-4FF5-A3F6-8F2D331FCC12}" presName="spNode" presStyleCnt="0"/>
      <dgm:spPr/>
    </dgm:pt>
    <dgm:pt modelId="{E9F3FB70-5638-4B1A-975E-78E59307CFBF}" type="pres">
      <dgm:prSet presAssocID="{BEC44124-9BAA-4B9D-9ACB-E151060D16E9}" presName="sibTrans" presStyleLbl="sibTrans1D1" presStyleIdx="3" presStyleCnt="12"/>
      <dgm:spPr/>
      <dgm:t>
        <a:bodyPr/>
        <a:lstStyle/>
        <a:p>
          <a:endParaRPr lang="ru-RU"/>
        </a:p>
      </dgm:t>
    </dgm:pt>
    <dgm:pt modelId="{C4B5E3F5-572F-41A9-B7F1-28645368DAF6}" type="pres">
      <dgm:prSet presAssocID="{52F3DF3C-9796-4470-BB03-DA20937B2FDF}" presName="node" presStyleLbl="node1" presStyleIdx="4" presStyleCnt="12" custScaleX="279367" custScaleY="136225" custRadScaleRad="119255" custRadScaleInc="-1631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C6DD3E-5A68-4532-86A5-8FB21C212B1F}" type="pres">
      <dgm:prSet presAssocID="{52F3DF3C-9796-4470-BB03-DA20937B2FDF}" presName="spNode" presStyleCnt="0"/>
      <dgm:spPr/>
    </dgm:pt>
    <dgm:pt modelId="{736C0B6A-48C1-42E0-AECE-1BFA94D72C4D}" type="pres">
      <dgm:prSet presAssocID="{AF6FACCC-01BE-4234-9578-71778E6B7482}" presName="sibTrans" presStyleLbl="sibTrans1D1" presStyleIdx="4" presStyleCnt="12"/>
      <dgm:spPr/>
      <dgm:t>
        <a:bodyPr/>
        <a:lstStyle/>
        <a:p>
          <a:endParaRPr lang="ru-RU"/>
        </a:p>
      </dgm:t>
    </dgm:pt>
    <dgm:pt modelId="{004C8E53-2307-474B-B6E6-CFE5635758A0}" type="pres">
      <dgm:prSet presAssocID="{9616F1F6-820C-4D5D-A052-A3A0931B985A}" presName="node" presStyleLbl="node1" presStyleIdx="5" presStyleCnt="12" custScaleX="252049" custScaleY="140714" custRadScaleRad="100091" custRadScaleInc="-2270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E1C1D0-6296-4814-B73E-E965D95D70DD}" type="pres">
      <dgm:prSet presAssocID="{9616F1F6-820C-4D5D-A052-A3A0931B985A}" presName="spNode" presStyleCnt="0"/>
      <dgm:spPr/>
    </dgm:pt>
    <dgm:pt modelId="{AD0D22C4-5C10-4866-8957-2304BBF51FA4}" type="pres">
      <dgm:prSet presAssocID="{F441C28C-1E88-4F21-96B3-552ACC46273E}" presName="sibTrans" presStyleLbl="sibTrans1D1" presStyleIdx="5" presStyleCnt="12"/>
      <dgm:spPr/>
      <dgm:t>
        <a:bodyPr/>
        <a:lstStyle/>
        <a:p>
          <a:endParaRPr lang="ru-RU"/>
        </a:p>
      </dgm:t>
    </dgm:pt>
    <dgm:pt modelId="{03A9DFE8-A19A-465C-8E3B-FD12823C11FC}" type="pres">
      <dgm:prSet presAssocID="{08AF9AC6-79F3-45B3-A95C-F015A6F6897C}" presName="node" presStyleLbl="node1" presStyleIdx="6" presStyleCnt="12" custScaleX="257681" custScaleY="181166" custRadScaleRad="103148" custRadScaleInc="-2230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D47EA0-FF35-40A5-A383-C6294BF61548}" type="pres">
      <dgm:prSet presAssocID="{08AF9AC6-79F3-45B3-A95C-F015A6F6897C}" presName="spNode" presStyleCnt="0"/>
      <dgm:spPr/>
    </dgm:pt>
    <dgm:pt modelId="{536DDE19-670F-426D-9EC8-466F70B85B4E}" type="pres">
      <dgm:prSet presAssocID="{6DEBD770-E6FD-43CE-812E-57BCF2DF8AFC}" presName="sibTrans" presStyleLbl="sibTrans1D1" presStyleIdx="6" presStyleCnt="12"/>
      <dgm:spPr/>
      <dgm:t>
        <a:bodyPr/>
        <a:lstStyle/>
        <a:p>
          <a:endParaRPr lang="ru-RU"/>
        </a:p>
      </dgm:t>
    </dgm:pt>
    <dgm:pt modelId="{647EE62B-1BBA-493E-97E1-867C842A1C71}" type="pres">
      <dgm:prSet presAssocID="{5CF637F3-94A9-4DAE-B152-48169F26C02F}" presName="node" presStyleLbl="node1" presStyleIdx="7" presStyleCnt="12" custScaleX="329754" custScaleY="181166" custRadScaleRad="111875" custRadScaleInc="465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924BEE-4EE3-4DEC-8679-46EC9344718C}" type="pres">
      <dgm:prSet presAssocID="{5CF637F3-94A9-4DAE-B152-48169F26C02F}" presName="spNode" presStyleCnt="0"/>
      <dgm:spPr/>
    </dgm:pt>
    <dgm:pt modelId="{3AF7B4E8-DABB-49F3-AE5E-10EBC157F899}" type="pres">
      <dgm:prSet presAssocID="{FA0143FF-FAC1-4611-9626-7B1F1DD0C032}" presName="sibTrans" presStyleLbl="sibTrans1D1" presStyleIdx="7" presStyleCnt="12"/>
      <dgm:spPr/>
      <dgm:t>
        <a:bodyPr/>
        <a:lstStyle/>
        <a:p>
          <a:endParaRPr lang="ru-RU"/>
        </a:p>
      </dgm:t>
    </dgm:pt>
    <dgm:pt modelId="{949F1692-B2A1-45CF-9D98-74FCE193BE27}" type="pres">
      <dgm:prSet presAssocID="{B9487EC7-A314-473F-8723-5A5D6A232837}" presName="node" presStyleLbl="node1" presStyleIdx="8" presStyleCnt="12" custScaleX="313445" custScaleY="181166" custRadScaleRad="112525" custRadScaleInc="296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9E1A53-4E05-49DC-884F-739F4FD3B671}" type="pres">
      <dgm:prSet presAssocID="{B9487EC7-A314-473F-8723-5A5D6A232837}" presName="spNode" presStyleCnt="0"/>
      <dgm:spPr/>
    </dgm:pt>
    <dgm:pt modelId="{D9AE6BD9-13F9-44B7-85B7-09BBFAAC5361}" type="pres">
      <dgm:prSet presAssocID="{03585FF0-5D9F-440B-813C-D96694DAB4A8}" presName="sibTrans" presStyleLbl="sibTrans1D1" presStyleIdx="8" presStyleCnt="12"/>
      <dgm:spPr/>
      <dgm:t>
        <a:bodyPr/>
        <a:lstStyle/>
        <a:p>
          <a:endParaRPr lang="ru-RU"/>
        </a:p>
      </dgm:t>
    </dgm:pt>
    <dgm:pt modelId="{FE444185-1F1C-4CCC-901D-08B5BCF9EEA8}" type="pres">
      <dgm:prSet presAssocID="{85D85B32-8292-4A5A-A7DA-EE74B1E9A731}" presName="node" presStyleLbl="node1" presStyleIdx="9" presStyleCnt="12" custScaleX="336700" custScaleY="181166" custRadScaleRad="124697" custRadScaleInc="-183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FB1725-FCD3-4D94-94B2-F121A27BAED4}" type="pres">
      <dgm:prSet presAssocID="{85D85B32-8292-4A5A-A7DA-EE74B1E9A731}" presName="spNode" presStyleCnt="0"/>
      <dgm:spPr/>
    </dgm:pt>
    <dgm:pt modelId="{2E744E48-22C3-464C-8262-9BFA77469B7E}" type="pres">
      <dgm:prSet presAssocID="{E939AE69-E996-4A71-87B4-AE435AFC0AC2}" presName="sibTrans" presStyleLbl="sibTrans1D1" presStyleIdx="9" presStyleCnt="12"/>
      <dgm:spPr/>
      <dgm:t>
        <a:bodyPr/>
        <a:lstStyle/>
        <a:p>
          <a:endParaRPr lang="ru-RU"/>
        </a:p>
      </dgm:t>
    </dgm:pt>
    <dgm:pt modelId="{60D3F12E-46FD-41DC-B5B9-87A08A7F0FC2}" type="pres">
      <dgm:prSet presAssocID="{79DB2B8A-213A-4E4C-8999-F8F65A4D33C7}" presName="node" presStyleLbl="node1" presStyleIdx="10" presStyleCnt="12" custScaleX="291632" custScaleY="181166" custRadScaleRad="143961" custRadScaleInc="-1354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424338-A838-48FA-B025-1D5D88A36809}" type="pres">
      <dgm:prSet presAssocID="{79DB2B8A-213A-4E4C-8999-F8F65A4D33C7}" presName="spNode" presStyleCnt="0"/>
      <dgm:spPr/>
    </dgm:pt>
    <dgm:pt modelId="{83257F07-079C-42FD-86A4-624F6EFBBF6D}" type="pres">
      <dgm:prSet presAssocID="{6E578090-AC61-4D70-A322-722BB2C0EF16}" presName="sibTrans" presStyleLbl="sibTrans1D1" presStyleIdx="10" presStyleCnt="12"/>
      <dgm:spPr/>
      <dgm:t>
        <a:bodyPr/>
        <a:lstStyle/>
        <a:p>
          <a:endParaRPr lang="ru-RU"/>
        </a:p>
      </dgm:t>
    </dgm:pt>
    <dgm:pt modelId="{FD27F0ED-7548-453B-94C9-481FC72A58F1}" type="pres">
      <dgm:prSet presAssocID="{DD197074-5A81-43AD-9D3B-F66FAB81BA14}" presName="node" presStyleLbl="node1" presStyleIdx="11" presStyleCnt="12" custScaleX="286128" custScaleY="181166" custRadScaleRad="132462" custRadScaleInc="-2155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9F3841-605A-47BA-AEB1-68326F435B7E}" type="pres">
      <dgm:prSet presAssocID="{DD197074-5A81-43AD-9D3B-F66FAB81BA14}" presName="spNode" presStyleCnt="0"/>
      <dgm:spPr/>
    </dgm:pt>
    <dgm:pt modelId="{10DC2079-DAE2-4F3B-BDF8-ACDD6DC2CE51}" type="pres">
      <dgm:prSet presAssocID="{FA89660E-F607-47C4-91E3-B7A42905EF38}" presName="sibTrans" presStyleLbl="sibTrans1D1" presStyleIdx="11" presStyleCnt="12"/>
      <dgm:spPr/>
      <dgm:t>
        <a:bodyPr/>
        <a:lstStyle/>
        <a:p>
          <a:endParaRPr lang="ru-RU"/>
        </a:p>
      </dgm:t>
    </dgm:pt>
  </dgm:ptLst>
  <dgm:cxnLst>
    <dgm:cxn modelId="{18195D34-A05A-4FE1-8080-B556D5D1A5CB}" srcId="{8B6059D0-CAE4-4EA1-8D0F-8C572B60AB5C}" destId="{79DB2B8A-213A-4E4C-8999-F8F65A4D33C7}" srcOrd="10" destOrd="0" parTransId="{8BCC7910-A376-4A85-81E8-DDC40C7DB9FD}" sibTransId="{6E578090-AC61-4D70-A322-722BB2C0EF16}"/>
    <dgm:cxn modelId="{018AF449-E18B-4767-8BA4-1C4A21AB7EDA}" type="presOf" srcId="{08AF9AC6-79F3-45B3-A95C-F015A6F6897C}" destId="{03A9DFE8-A19A-465C-8E3B-FD12823C11FC}" srcOrd="0" destOrd="0" presId="urn:microsoft.com/office/officeart/2005/8/layout/cycle6"/>
    <dgm:cxn modelId="{032AEA20-57E1-429E-B3D9-81A0FA9C58E4}" srcId="{8B6059D0-CAE4-4EA1-8D0F-8C572B60AB5C}" destId="{08AF9AC6-79F3-45B3-A95C-F015A6F6897C}" srcOrd="6" destOrd="0" parTransId="{0A9CF3D4-1A7B-4EE5-88D7-27750B72CC7F}" sibTransId="{6DEBD770-E6FD-43CE-812E-57BCF2DF8AFC}"/>
    <dgm:cxn modelId="{21A62EBB-28DD-4F86-9133-6130CDC37CC8}" type="presOf" srcId="{A0405F47-8C4F-4752-9FBB-51A4D23ED53E}" destId="{9DBB5E79-AB22-4411-8637-97FBB4A53E56}" srcOrd="0" destOrd="0" presId="urn:microsoft.com/office/officeart/2005/8/layout/cycle6"/>
    <dgm:cxn modelId="{15286000-9140-499A-972E-992B64560A77}" type="presOf" srcId="{9616F1F6-820C-4D5D-A052-A3A0931B985A}" destId="{004C8E53-2307-474B-B6E6-CFE5635758A0}" srcOrd="0" destOrd="0" presId="urn:microsoft.com/office/officeart/2005/8/layout/cycle6"/>
    <dgm:cxn modelId="{A4D2B4BA-7E66-4730-8A13-93572A65308B}" srcId="{8B6059D0-CAE4-4EA1-8D0F-8C572B60AB5C}" destId="{52F3DF3C-9796-4470-BB03-DA20937B2FDF}" srcOrd="4" destOrd="0" parTransId="{35FF54C1-B26D-425E-A6F7-CB854F08BE0C}" sibTransId="{AF6FACCC-01BE-4234-9578-71778E6B7482}"/>
    <dgm:cxn modelId="{2AB52764-A6E7-43A5-9703-44E71B6117B8}" type="presOf" srcId="{0D002814-E29E-4858-AA41-79D8A27B072A}" destId="{55C454F0-2AB3-4A24-A8E6-2C044D57A117}" srcOrd="0" destOrd="0" presId="urn:microsoft.com/office/officeart/2005/8/layout/cycle6"/>
    <dgm:cxn modelId="{A4CB9145-B3FA-4296-B090-4D18102AB51D}" type="presOf" srcId="{03585FF0-5D9F-440B-813C-D96694DAB4A8}" destId="{D9AE6BD9-13F9-44B7-85B7-09BBFAAC5361}" srcOrd="0" destOrd="0" presId="urn:microsoft.com/office/officeart/2005/8/layout/cycle6"/>
    <dgm:cxn modelId="{E6466E8B-9424-485E-9C35-9A86F34B360C}" srcId="{8B6059D0-CAE4-4EA1-8D0F-8C572B60AB5C}" destId="{A0405F47-8C4F-4752-9FBB-51A4D23ED53E}" srcOrd="0" destOrd="0" parTransId="{CA9DD935-F0B4-4653-A7FE-260479319CEF}" sibTransId="{A8696BB9-4F76-4E25-B61B-5BEC30AC2604}"/>
    <dgm:cxn modelId="{08E79AA8-2A55-4CDA-A108-A66B82CA40B1}" srcId="{8B6059D0-CAE4-4EA1-8D0F-8C572B60AB5C}" destId="{9616F1F6-820C-4D5D-A052-A3A0931B985A}" srcOrd="5" destOrd="0" parTransId="{FC4085E2-C28E-4154-87B3-801510F78F05}" sibTransId="{F441C28C-1E88-4F21-96B3-552ACC46273E}"/>
    <dgm:cxn modelId="{46E07D5A-CF65-4CA3-ABFC-F3C52C4220BE}" type="presOf" srcId="{52F3DF3C-9796-4470-BB03-DA20937B2FDF}" destId="{C4B5E3F5-572F-41A9-B7F1-28645368DAF6}" srcOrd="0" destOrd="0" presId="urn:microsoft.com/office/officeart/2005/8/layout/cycle6"/>
    <dgm:cxn modelId="{B5A2E821-74C8-4A05-A3C3-6F118CEA6D2C}" srcId="{8B6059D0-CAE4-4EA1-8D0F-8C572B60AB5C}" destId="{DD197074-5A81-43AD-9D3B-F66FAB81BA14}" srcOrd="11" destOrd="0" parTransId="{3DA757E4-C1B5-4D2A-BCAE-C2D80237AAE2}" sibTransId="{FA89660E-F607-47C4-91E3-B7A42905EF38}"/>
    <dgm:cxn modelId="{BFB75F17-4DC2-45E4-AFE5-24947DF0476F}" srcId="{8B6059D0-CAE4-4EA1-8D0F-8C572B60AB5C}" destId="{5CF637F3-94A9-4DAE-B152-48169F26C02F}" srcOrd="7" destOrd="0" parTransId="{1A24327D-3096-400F-905D-EA17EA8D752D}" sibTransId="{FA0143FF-FAC1-4611-9626-7B1F1DD0C032}"/>
    <dgm:cxn modelId="{EE5B8321-12BE-4BA8-8AAA-B3E69855B87E}" type="presOf" srcId="{F441C28C-1E88-4F21-96B3-552ACC46273E}" destId="{AD0D22C4-5C10-4866-8957-2304BBF51FA4}" srcOrd="0" destOrd="0" presId="urn:microsoft.com/office/officeart/2005/8/layout/cycle6"/>
    <dgm:cxn modelId="{BF72029F-9BEE-44BE-9D15-D5BAA516FB01}" type="presOf" srcId="{BEC44124-9BAA-4B9D-9ACB-E151060D16E9}" destId="{E9F3FB70-5638-4B1A-975E-78E59307CFBF}" srcOrd="0" destOrd="0" presId="urn:microsoft.com/office/officeart/2005/8/layout/cycle6"/>
    <dgm:cxn modelId="{72411E2D-7678-407F-B898-D79DB88BB412}" type="presOf" srcId="{E939AE69-E996-4A71-87B4-AE435AFC0AC2}" destId="{2E744E48-22C3-464C-8262-9BFA77469B7E}" srcOrd="0" destOrd="0" presId="urn:microsoft.com/office/officeart/2005/8/layout/cycle6"/>
    <dgm:cxn modelId="{E9B742DD-235F-4A82-80E8-AFFE49009819}" srcId="{8B6059D0-CAE4-4EA1-8D0F-8C572B60AB5C}" destId="{2F23473E-1708-4FF5-A3F6-8F2D331FCC12}" srcOrd="3" destOrd="0" parTransId="{A8B847FE-2D98-43B4-8AEF-6413ED53B04A}" sibTransId="{BEC44124-9BAA-4B9D-9ACB-E151060D16E9}"/>
    <dgm:cxn modelId="{C593328C-97F0-469D-88B4-0A13E1F096F9}" type="presOf" srcId="{8B6059D0-CAE4-4EA1-8D0F-8C572B60AB5C}" destId="{33C926A7-4F39-4833-8E4A-B0E7A84E7062}" srcOrd="0" destOrd="0" presId="urn:microsoft.com/office/officeart/2005/8/layout/cycle6"/>
    <dgm:cxn modelId="{F3650DA2-123C-41E8-B0A3-11BB366B8D69}" type="presOf" srcId="{725B1C6B-6313-427E-A8B6-A9913C9F6722}" destId="{07453382-C239-4002-96BA-7A3FF5239C51}" srcOrd="0" destOrd="0" presId="urn:microsoft.com/office/officeart/2005/8/layout/cycle6"/>
    <dgm:cxn modelId="{10763D32-07D0-4096-9AF7-AFBC07F2FDF9}" type="presOf" srcId="{B9487EC7-A314-473F-8723-5A5D6A232837}" destId="{949F1692-B2A1-45CF-9D98-74FCE193BE27}" srcOrd="0" destOrd="0" presId="urn:microsoft.com/office/officeart/2005/8/layout/cycle6"/>
    <dgm:cxn modelId="{7B536BC5-7DF8-4143-B914-E8E9C89D5572}" type="presOf" srcId="{79DB2B8A-213A-4E4C-8999-F8F65A4D33C7}" destId="{60D3F12E-46FD-41DC-B5B9-87A08A7F0FC2}" srcOrd="0" destOrd="0" presId="urn:microsoft.com/office/officeart/2005/8/layout/cycle6"/>
    <dgm:cxn modelId="{1CBCEDCC-25DA-4930-8B50-85D7DB9A1F84}" type="presOf" srcId="{6E578090-AC61-4D70-A322-722BB2C0EF16}" destId="{83257F07-079C-42FD-86A4-624F6EFBBF6D}" srcOrd="0" destOrd="0" presId="urn:microsoft.com/office/officeart/2005/8/layout/cycle6"/>
    <dgm:cxn modelId="{4534CD53-B3E9-46AF-9EAC-54807D4429A2}" type="presOf" srcId="{2F23473E-1708-4FF5-A3F6-8F2D331FCC12}" destId="{6847A2AE-3D1F-4A3B-AAF1-0F5EB12A1C43}" srcOrd="0" destOrd="0" presId="urn:microsoft.com/office/officeart/2005/8/layout/cycle6"/>
    <dgm:cxn modelId="{4C7E4FC2-6752-4617-9C6C-2DA86A037E68}" type="presOf" srcId="{FA0143FF-FAC1-4611-9626-7B1F1DD0C032}" destId="{3AF7B4E8-DABB-49F3-AE5E-10EBC157F899}" srcOrd="0" destOrd="0" presId="urn:microsoft.com/office/officeart/2005/8/layout/cycle6"/>
    <dgm:cxn modelId="{720DE978-F3A0-4B0A-B85F-FC58B1C744F9}" type="presOf" srcId="{5CF637F3-94A9-4DAE-B152-48169F26C02F}" destId="{647EE62B-1BBA-493E-97E1-867C842A1C71}" srcOrd="0" destOrd="0" presId="urn:microsoft.com/office/officeart/2005/8/layout/cycle6"/>
    <dgm:cxn modelId="{026308DF-4BCF-46EF-A300-3D3A4A216034}" type="presOf" srcId="{A8696BB9-4F76-4E25-B61B-5BEC30AC2604}" destId="{7C4D4866-D965-455E-B28F-E3EE1C378443}" srcOrd="0" destOrd="0" presId="urn:microsoft.com/office/officeart/2005/8/layout/cycle6"/>
    <dgm:cxn modelId="{C5AF5F5E-92EF-4381-88C2-805FE82635D5}" srcId="{8B6059D0-CAE4-4EA1-8D0F-8C572B60AB5C}" destId="{85D85B32-8292-4A5A-A7DA-EE74B1E9A731}" srcOrd="9" destOrd="0" parTransId="{6929211C-2525-4FC2-9325-9C334C47F03A}" sibTransId="{E939AE69-E996-4A71-87B4-AE435AFC0AC2}"/>
    <dgm:cxn modelId="{15581D22-600E-4822-9814-7F8F7E7C6DB2}" type="presOf" srcId="{9A1660A0-2DC8-461A-9357-931BDD4EF03C}" destId="{854653D4-E9EE-466D-BA65-F31FFAFA3844}" srcOrd="0" destOrd="0" presId="urn:microsoft.com/office/officeart/2005/8/layout/cycle6"/>
    <dgm:cxn modelId="{5852EF61-EECC-4EDD-85AB-D6D119A660DC}" srcId="{8B6059D0-CAE4-4EA1-8D0F-8C572B60AB5C}" destId="{9A1660A0-2DC8-461A-9357-931BDD4EF03C}" srcOrd="2" destOrd="0" parTransId="{33AAFBEA-0649-4525-80DE-7BA8FE7D6D97}" sibTransId="{9577795B-C61F-4763-83A5-65EF129030A8}"/>
    <dgm:cxn modelId="{DA81C491-2378-4990-A6A6-0A983A02346B}" srcId="{8B6059D0-CAE4-4EA1-8D0F-8C572B60AB5C}" destId="{B9487EC7-A314-473F-8723-5A5D6A232837}" srcOrd="8" destOrd="0" parTransId="{74867202-8FF2-414F-B64D-9909FED9764C}" sibTransId="{03585FF0-5D9F-440B-813C-D96694DAB4A8}"/>
    <dgm:cxn modelId="{26CD94AE-95CE-4066-B3E4-3A33201C62B4}" type="presOf" srcId="{6DEBD770-E6FD-43CE-812E-57BCF2DF8AFC}" destId="{536DDE19-670F-426D-9EC8-466F70B85B4E}" srcOrd="0" destOrd="0" presId="urn:microsoft.com/office/officeart/2005/8/layout/cycle6"/>
    <dgm:cxn modelId="{9FCE660C-3E83-4A4B-BA1E-3C05EAC92B10}" type="presOf" srcId="{85D85B32-8292-4A5A-A7DA-EE74B1E9A731}" destId="{FE444185-1F1C-4CCC-901D-08B5BCF9EEA8}" srcOrd="0" destOrd="0" presId="urn:microsoft.com/office/officeart/2005/8/layout/cycle6"/>
    <dgm:cxn modelId="{5CC261B9-1025-4A9C-915E-B06DB4DDF4A6}" type="presOf" srcId="{AF6FACCC-01BE-4234-9578-71778E6B7482}" destId="{736C0B6A-48C1-42E0-AECE-1BFA94D72C4D}" srcOrd="0" destOrd="0" presId="urn:microsoft.com/office/officeart/2005/8/layout/cycle6"/>
    <dgm:cxn modelId="{6BCB08B6-1108-4092-9F7D-3467E843F62C}" type="presOf" srcId="{FA89660E-F607-47C4-91E3-B7A42905EF38}" destId="{10DC2079-DAE2-4F3B-BDF8-ACDD6DC2CE51}" srcOrd="0" destOrd="0" presId="urn:microsoft.com/office/officeart/2005/8/layout/cycle6"/>
    <dgm:cxn modelId="{F8F8394B-D850-40CC-9D59-DB1F14C007E3}" srcId="{8B6059D0-CAE4-4EA1-8D0F-8C572B60AB5C}" destId="{725B1C6B-6313-427E-A8B6-A9913C9F6722}" srcOrd="1" destOrd="0" parTransId="{F66A78E4-335F-4718-9376-040CBE5EA5EC}" sibTransId="{0D002814-E29E-4858-AA41-79D8A27B072A}"/>
    <dgm:cxn modelId="{989E9DF9-BD94-45A6-8F9F-9E6152C62A58}" type="presOf" srcId="{9577795B-C61F-4763-83A5-65EF129030A8}" destId="{0B570AB7-46A9-42C2-81D0-02DD74AB243E}" srcOrd="0" destOrd="0" presId="urn:microsoft.com/office/officeart/2005/8/layout/cycle6"/>
    <dgm:cxn modelId="{BDAFDBF7-23A0-44D8-8443-46BD5E6DC3C8}" type="presOf" srcId="{DD197074-5A81-43AD-9D3B-F66FAB81BA14}" destId="{FD27F0ED-7548-453B-94C9-481FC72A58F1}" srcOrd="0" destOrd="0" presId="urn:microsoft.com/office/officeart/2005/8/layout/cycle6"/>
    <dgm:cxn modelId="{65EF28C2-BA03-4742-9477-935E34FAAF1B}" type="presParOf" srcId="{33C926A7-4F39-4833-8E4A-B0E7A84E7062}" destId="{9DBB5E79-AB22-4411-8637-97FBB4A53E56}" srcOrd="0" destOrd="0" presId="urn:microsoft.com/office/officeart/2005/8/layout/cycle6"/>
    <dgm:cxn modelId="{62C96CB6-E888-432F-8A78-F18F5F94DAC6}" type="presParOf" srcId="{33C926A7-4F39-4833-8E4A-B0E7A84E7062}" destId="{07E51E93-1225-4739-8475-5E50917DBA09}" srcOrd="1" destOrd="0" presId="urn:microsoft.com/office/officeart/2005/8/layout/cycle6"/>
    <dgm:cxn modelId="{1500ED70-6C63-4E4B-8B03-115037DDFD19}" type="presParOf" srcId="{33C926A7-4F39-4833-8E4A-B0E7A84E7062}" destId="{7C4D4866-D965-455E-B28F-E3EE1C378443}" srcOrd="2" destOrd="0" presId="urn:microsoft.com/office/officeart/2005/8/layout/cycle6"/>
    <dgm:cxn modelId="{5E8D78B4-5B20-402B-BAE0-BBE00F7E5481}" type="presParOf" srcId="{33C926A7-4F39-4833-8E4A-B0E7A84E7062}" destId="{07453382-C239-4002-96BA-7A3FF5239C51}" srcOrd="3" destOrd="0" presId="urn:microsoft.com/office/officeart/2005/8/layout/cycle6"/>
    <dgm:cxn modelId="{B771736B-B27A-4665-8AAF-663896AF3302}" type="presParOf" srcId="{33C926A7-4F39-4833-8E4A-B0E7A84E7062}" destId="{F516C3C4-9766-4555-8213-9A9A28E1B0FD}" srcOrd="4" destOrd="0" presId="urn:microsoft.com/office/officeart/2005/8/layout/cycle6"/>
    <dgm:cxn modelId="{47F27560-FE11-47FB-86BE-AAE0120974A3}" type="presParOf" srcId="{33C926A7-4F39-4833-8E4A-B0E7A84E7062}" destId="{55C454F0-2AB3-4A24-A8E6-2C044D57A117}" srcOrd="5" destOrd="0" presId="urn:microsoft.com/office/officeart/2005/8/layout/cycle6"/>
    <dgm:cxn modelId="{A6E47F7A-9090-40D6-A310-F98A19D85898}" type="presParOf" srcId="{33C926A7-4F39-4833-8E4A-B0E7A84E7062}" destId="{854653D4-E9EE-466D-BA65-F31FFAFA3844}" srcOrd="6" destOrd="0" presId="urn:microsoft.com/office/officeart/2005/8/layout/cycle6"/>
    <dgm:cxn modelId="{37189B9E-6D8A-4F4A-B9AC-16B369FCEC3E}" type="presParOf" srcId="{33C926A7-4F39-4833-8E4A-B0E7A84E7062}" destId="{70EA5819-0739-4D3A-9577-AAE0C476F779}" srcOrd="7" destOrd="0" presId="urn:microsoft.com/office/officeart/2005/8/layout/cycle6"/>
    <dgm:cxn modelId="{F547AC27-00A7-4C55-9205-D20EF27E092B}" type="presParOf" srcId="{33C926A7-4F39-4833-8E4A-B0E7A84E7062}" destId="{0B570AB7-46A9-42C2-81D0-02DD74AB243E}" srcOrd="8" destOrd="0" presId="urn:microsoft.com/office/officeart/2005/8/layout/cycle6"/>
    <dgm:cxn modelId="{64D5CCB6-E94B-46BA-82CA-3F2CF9338F80}" type="presParOf" srcId="{33C926A7-4F39-4833-8E4A-B0E7A84E7062}" destId="{6847A2AE-3D1F-4A3B-AAF1-0F5EB12A1C43}" srcOrd="9" destOrd="0" presId="urn:microsoft.com/office/officeart/2005/8/layout/cycle6"/>
    <dgm:cxn modelId="{11ABD6E2-0B91-4B2E-A3C9-8B01824D4854}" type="presParOf" srcId="{33C926A7-4F39-4833-8E4A-B0E7A84E7062}" destId="{8D6C0192-3847-4658-8B33-ADA1047E5765}" srcOrd="10" destOrd="0" presId="urn:microsoft.com/office/officeart/2005/8/layout/cycle6"/>
    <dgm:cxn modelId="{397E54AE-6254-4001-B9BC-78D95F2CCC69}" type="presParOf" srcId="{33C926A7-4F39-4833-8E4A-B0E7A84E7062}" destId="{E9F3FB70-5638-4B1A-975E-78E59307CFBF}" srcOrd="11" destOrd="0" presId="urn:microsoft.com/office/officeart/2005/8/layout/cycle6"/>
    <dgm:cxn modelId="{72EEEFF3-0A43-436A-A424-99D8B248B86A}" type="presParOf" srcId="{33C926A7-4F39-4833-8E4A-B0E7A84E7062}" destId="{C4B5E3F5-572F-41A9-B7F1-28645368DAF6}" srcOrd="12" destOrd="0" presId="urn:microsoft.com/office/officeart/2005/8/layout/cycle6"/>
    <dgm:cxn modelId="{06A44EF6-63CF-4F6D-B1E4-3EC7CEF73DEB}" type="presParOf" srcId="{33C926A7-4F39-4833-8E4A-B0E7A84E7062}" destId="{23C6DD3E-5A68-4532-86A5-8FB21C212B1F}" srcOrd="13" destOrd="0" presId="urn:microsoft.com/office/officeart/2005/8/layout/cycle6"/>
    <dgm:cxn modelId="{524E80B9-B8A5-4943-B5AE-729F00B20F6E}" type="presParOf" srcId="{33C926A7-4F39-4833-8E4A-B0E7A84E7062}" destId="{736C0B6A-48C1-42E0-AECE-1BFA94D72C4D}" srcOrd="14" destOrd="0" presId="urn:microsoft.com/office/officeart/2005/8/layout/cycle6"/>
    <dgm:cxn modelId="{D79F6603-1452-429F-B83D-9C9F5A00E1B9}" type="presParOf" srcId="{33C926A7-4F39-4833-8E4A-B0E7A84E7062}" destId="{004C8E53-2307-474B-B6E6-CFE5635758A0}" srcOrd="15" destOrd="0" presId="urn:microsoft.com/office/officeart/2005/8/layout/cycle6"/>
    <dgm:cxn modelId="{0AB8CBB2-5519-4916-A9AC-D2D04A877054}" type="presParOf" srcId="{33C926A7-4F39-4833-8E4A-B0E7A84E7062}" destId="{28E1C1D0-6296-4814-B73E-E965D95D70DD}" srcOrd="16" destOrd="0" presId="urn:microsoft.com/office/officeart/2005/8/layout/cycle6"/>
    <dgm:cxn modelId="{3461F19C-5577-4916-864B-E2F9D8FA0EBE}" type="presParOf" srcId="{33C926A7-4F39-4833-8E4A-B0E7A84E7062}" destId="{AD0D22C4-5C10-4866-8957-2304BBF51FA4}" srcOrd="17" destOrd="0" presId="urn:microsoft.com/office/officeart/2005/8/layout/cycle6"/>
    <dgm:cxn modelId="{8638A1DF-5E84-4EA9-9365-097814CDAAD4}" type="presParOf" srcId="{33C926A7-4F39-4833-8E4A-B0E7A84E7062}" destId="{03A9DFE8-A19A-465C-8E3B-FD12823C11FC}" srcOrd="18" destOrd="0" presId="urn:microsoft.com/office/officeart/2005/8/layout/cycle6"/>
    <dgm:cxn modelId="{CB5A268C-1202-40C6-ADF2-E96C67EBC3DD}" type="presParOf" srcId="{33C926A7-4F39-4833-8E4A-B0E7A84E7062}" destId="{DBD47EA0-FF35-40A5-A383-C6294BF61548}" srcOrd="19" destOrd="0" presId="urn:microsoft.com/office/officeart/2005/8/layout/cycle6"/>
    <dgm:cxn modelId="{908281E2-81D0-4E2E-8C45-E140FBB5EEB2}" type="presParOf" srcId="{33C926A7-4F39-4833-8E4A-B0E7A84E7062}" destId="{536DDE19-670F-426D-9EC8-466F70B85B4E}" srcOrd="20" destOrd="0" presId="urn:microsoft.com/office/officeart/2005/8/layout/cycle6"/>
    <dgm:cxn modelId="{F2FD84BA-475B-4205-901F-0C20B6377349}" type="presParOf" srcId="{33C926A7-4F39-4833-8E4A-B0E7A84E7062}" destId="{647EE62B-1BBA-493E-97E1-867C842A1C71}" srcOrd="21" destOrd="0" presId="urn:microsoft.com/office/officeart/2005/8/layout/cycle6"/>
    <dgm:cxn modelId="{10EA59D5-F1E0-4D26-9D48-40610C923C07}" type="presParOf" srcId="{33C926A7-4F39-4833-8E4A-B0E7A84E7062}" destId="{08924BEE-4EE3-4DEC-8679-46EC9344718C}" srcOrd="22" destOrd="0" presId="urn:microsoft.com/office/officeart/2005/8/layout/cycle6"/>
    <dgm:cxn modelId="{9B469C28-C48C-48BF-99AB-275F1037EDB6}" type="presParOf" srcId="{33C926A7-4F39-4833-8E4A-B0E7A84E7062}" destId="{3AF7B4E8-DABB-49F3-AE5E-10EBC157F899}" srcOrd="23" destOrd="0" presId="urn:microsoft.com/office/officeart/2005/8/layout/cycle6"/>
    <dgm:cxn modelId="{E3431522-90B7-46E4-9124-F3A26017F411}" type="presParOf" srcId="{33C926A7-4F39-4833-8E4A-B0E7A84E7062}" destId="{949F1692-B2A1-45CF-9D98-74FCE193BE27}" srcOrd="24" destOrd="0" presId="urn:microsoft.com/office/officeart/2005/8/layout/cycle6"/>
    <dgm:cxn modelId="{021C36F6-6316-4B40-A255-02D8D282DD93}" type="presParOf" srcId="{33C926A7-4F39-4833-8E4A-B0E7A84E7062}" destId="{599E1A53-4E05-49DC-884F-739F4FD3B671}" srcOrd="25" destOrd="0" presId="urn:microsoft.com/office/officeart/2005/8/layout/cycle6"/>
    <dgm:cxn modelId="{17DE74AD-EC04-48F9-8BD2-E5D299466888}" type="presParOf" srcId="{33C926A7-4F39-4833-8E4A-B0E7A84E7062}" destId="{D9AE6BD9-13F9-44B7-85B7-09BBFAAC5361}" srcOrd="26" destOrd="0" presId="urn:microsoft.com/office/officeart/2005/8/layout/cycle6"/>
    <dgm:cxn modelId="{6879773D-0038-4A07-AC96-9C12125E9386}" type="presParOf" srcId="{33C926A7-4F39-4833-8E4A-B0E7A84E7062}" destId="{FE444185-1F1C-4CCC-901D-08B5BCF9EEA8}" srcOrd="27" destOrd="0" presId="urn:microsoft.com/office/officeart/2005/8/layout/cycle6"/>
    <dgm:cxn modelId="{23C2DC6C-6AEB-42AA-8291-6C4E12E8929B}" type="presParOf" srcId="{33C926A7-4F39-4833-8E4A-B0E7A84E7062}" destId="{A1FB1725-FCD3-4D94-94B2-F121A27BAED4}" srcOrd="28" destOrd="0" presId="urn:microsoft.com/office/officeart/2005/8/layout/cycle6"/>
    <dgm:cxn modelId="{E8822BF7-BA7D-47CD-8ED9-F883B87CE53D}" type="presParOf" srcId="{33C926A7-4F39-4833-8E4A-B0E7A84E7062}" destId="{2E744E48-22C3-464C-8262-9BFA77469B7E}" srcOrd="29" destOrd="0" presId="urn:microsoft.com/office/officeart/2005/8/layout/cycle6"/>
    <dgm:cxn modelId="{3EBD5922-A2A0-4187-8CF4-C12E82CCEE46}" type="presParOf" srcId="{33C926A7-4F39-4833-8E4A-B0E7A84E7062}" destId="{60D3F12E-46FD-41DC-B5B9-87A08A7F0FC2}" srcOrd="30" destOrd="0" presId="urn:microsoft.com/office/officeart/2005/8/layout/cycle6"/>
    <dgm:cxn modelId="{5986BD12-2C2D-46ED-B8BD-3886C67CC09C}" type="presParOf" srcId="{33C926A7-4F39-4833-8E4A-B0E7A84E7062}" destId="{CE424338-A838-48FA-B025-1D5D88A36809}" srcOrd="31" destOrd="0" presId="urn:microsoft.com/office/officeart/2005/8/layout/cycle6"/>
    <dgm:cxn modelId="{66436B94-D43C-4D8E-B5AC-8C6A4953FB86}" type="presParOf" srcId="{33C926A7-4F39-4833-8E4A-B0E7A84E7062}" destId="{83257F07-079C-42FD-86A4-624F6EFBBF6D}" srcOrd="32" destOrd="0" presId="urn:microsoft.com/office/officeart/2005/8/layout/cycle6"/>
    <dgm:cxn modelId="{D88FAC6B-686B-4DF8-8254-42D57163CF4A}" type="presParOf" srcId="{33C926A7-4F39-4833-8E4A-B0E7A84E7062}" destId="{FD27F0ED-7548-453B-94C9-481FC72A58F1}" srcOrd="33" destOrd="0" presId="urn:microsoft.com/office/officeart/2005/8/layout/cycle6"/>
    <dgm:cxn modelId="{FB8AAA32-76F6-41EA-9CBD-1C5B5B96F200}" type="presParOf" srcId="{33C926A7-4F39-4833-8E4A-B0E7A84E7062}" destId="{F69F3841-605A-47BA-AEB1-68326F435B7E}" srcOrd="34" destOrd="0" presId="urn:microsoft.com/office/officeart/2005/8/layout/cycle6"/>
    <dgm:cxn modelId="{3AA93E8D-FB0F-4AA8-8BC0-22191DF7230A}" type="presParOf" srcId="{33C926A7-4F39-4833-8E4A-B0E7A84E7062}" destId="{10DC2079-DAE2-4F3B-BDF8-ACDD6DC2CE51}" srcOrd="35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965F26E-AE7B-401D-A60A-D232F008ADD2}" type="doc">
      <dgm:prSet loTypeId="urn:microsoft.com/office/officeart/2005/8/layout/venn3" loCatId="relationship" qsTypeId="urn:microsoft.com/office/officeart/2005/8/quickstyle/3d2" qsCatId="3D" csTypeId="urn:microsoft.com/office/officeart/2005/8/colors/colorful1#3" csCatId="colorful" phldr="1"/>
      <dgm:spPr/>
      <dgm:t>
        <a:bodyPr/>
        <a:lstStyle/>
        <a:p>
          <a:endParaRPr lang="ru-RU"/>
        </a:p>
      </dgm:t>
    </dgm:pt>
    <dgm:pt modelId="{9F4C7041-9961-4BA9-8F6C-4EEEBDD654C1}">
      <dgm:prSet phldrT="[Текст]" custT="1"/>
      <dgm:spPr/>
      <dgm:t>
        <a:bodyPr/>
        <a:lstStyle/>
        <a:p>
          <a:r>
            <a:rPr lang="ru-RU" sz="2000" b="1" dirty="0" smtClean="0"/>
            <a:t>Диалога</a:t>
          </a:r>
          <a:endParaRPr lang="ru-RU" sz="2000" b="1" dirty="0"/>
        </a:p>
      </dgm:t>
    </dgm:pt>
    <dgm:pt modelId="{22330A13-0DC3-439A-B809-B9CE8924BE5B}" type="parTrans" cxnId="{75B52167-190F-4C0A-8C14-365B43257B68}">
      <dgm:prSet/>
      <dgm:spPr/>
      <dgm:t>
        <a:bodyPr/>
        <a:lstStyle/>
        <a:p>
          <a:endParaRPr lang="ru-RU"/>
        </a:p>
      </dgm:t>
    </dgm:pt>
    <dgm:pt modelId="{C656BFED-D7B9-4CC1-B3F1-AD34666873D6}" type="sibTrans" cxnId="{75B52167-190F-4C0A-8C14-365B43257B68}">
      <dgm:prSet/>
      <dgm:spPr/>
      <dgm:t>
        <a:bodyPr/>
        <a:lstStyle/>
        <a:p>
          <a:endParaRPr lang="ru-RU"/>
        </a:p>
      </dgm:t>
    </dgm:pt>
    <dgm:pt modelId="{591C8A79-B354-4EE7-B4F9-9BFAE0AF3DBE}">
      <dgm:prSet phldrT="[Текст]" custT="1"/>
      <dgm:spPr/>
      <dgm:t>
        <a:bodyPr/>
        <a:lstStyle/>
        <a:p>
          <a:r>
            <a:rPr lang="ru-RU" sz="2000" b="1" dirty="0" smtClean="0"/>
            <a:t>Искренности</a:t>
          </a:r>
          <a:endParaRPr lang="ru-RU" sz="2000" b="1" dirty="0"/>
        </a:p>
      </dgm:t>
    </dgm:pt>
    <dgm:pt modelId="{5E74DD4B-AB51-4DCF-9EC9-205768FEBD2B}" type="parTrans" cxnId="{6BF2D15C-090C-48A7-A895-9016112B4398}">
      <dgm:prSet/>
      <dgm:spPr/>
      <dgm:t>
        <a:bodyPr/>
        <a:lstStyle/>
        <a:p>
          <a:endParaRPr lang="ru-RU"/>
        </a:p>
      </dgm:t>
    </dgm:pt>
    <dgm:pt modelId="{B0E84F7A-3918-4859-8308-50C864277480}" type="sibTrans" cxnId="{6BF2D15C-090C-48A7-A895-9016112B4398}">
      <dgm:prSet/>
      <dgm:spPr/>
      <dgm:t>
        <a:bodyPr/>
        <a:lstStyle/>
        <a:p>
          <a:endParaRPr lang="ru-RU"/>
        </a:p>
      </dgm:t>
    </dgm:pt>
    <dgm:pt modelId="{59FBC70E-66AB-42B4-99AB-189EC1427646}">
      <dgm:prSet phldrT="[Текст]" custT="1"/>
      <dgm:spPr/>
      <dgm:t>
        <a:bodyPr/>
        <a:lstStyle/>
        <a:p>
          <a:r>
            <a:rPr lang="ru-RU" sz="2000" b="1" dirty="0" smtClean="0"/>
            <a:t>Отказе от критики и оценки партнера по общению</a:t>
          </a:r>
          <a:endParaRPr lang="ru-RU" sz="2000" b="1" dirty="0"/>
        </a:p>
      </dgm:t>
    </dgm:pt>
    <dgm:pt modelId="{D9F72B43-A2C4-4D55-BC06-FD2B3CCB5845}" type="parTrans" cxnId="{0E54A3F6-81F9-457B-8C05-B21EE84A8B4C}">
      <dgm:prSet/>
      <dgm:spPr/>
      <dgm:t>
        <a:bodyPr/>
        <a:lstStyle/>
        <a:p>
          <a:endParaRPr lang="ru-RU"/>
        </a:p>
      </dgm:t>
    </dgm:pt>
    <dgm:pt modelId="{C80DE89A-567E-4464-BC83-7B07E6B7711E}" type="sibTrans" cxnId="{0E54A3F6-81F9-457B-8C05-B21EE84A8B4C}">
      <dgm:prSet/>
      <dgm:spPr/>
      <dgm:t>
        <a:bodyPr/>
        <a:lstStyle/>
        <a:p>
          <a:endParaRPr lang="ru-RU"/>
        </a:p>
      </dgm:t>
    </dgm:pt>
    <dgm:pt modelId="{E1B34B9E-198A-4991-B57F-B82A8C2500ED}">
      <dgm:prSet phldrT="[Текст]" custT="1"/>
      <dgm:spPr/>
      <dgm:t>
        <a:bodyPr/>
        <a:lstStyle/>
        <a:p>
          <a:r>
            <a:rPr lang="ru-RU" sz="2000" b="1" dirty="0" smtClean="0"/>
            <a:t>Открытости </a:t>
          </a:r>
          <a:endParaRPr lang="ru-RU" sz="2000" b="1" dirty="0"/>
        </a:p>
      </dgm:t>
    </dgm:pt>
    <dgm:pt modelId="{57B6A6D2-3F36-483A-B65C-8D4FC86CA49F}" type="parTrans" cxnId="{5E970131-7649-4D6C-B191-B1AF18B80C93}">
      <dgm:prSet/>
      <dgm:spPr/>
      <dgm:t>
        <a:bodyPr/>
        <a:lstStyle/>
        <a:p>
          <a:endParaRPr lang="ru-RU"/>
        </a:p>
      </dgm:t>
    </dgm:pt>
    <dgm:pt modelId="{DA4C70E3-C992-4908-B3C5-1AC8AA02A533}" type="sibTrans" cxnId="{5E970131-7649-4D6C-B191-B1AF18B80C93}">
      <dgm:prSet/>
      <dgm:spPr/>
      <dgm:t>
        <a:bodyPr/>
        <a:lstStyle/>
        <a:p>
          <a:endParaRPr lang="ru-RU"/>
        </a:p>
      </dgm:t>
    </dgm:pt>
    <dgm:pt modelId="{B12E6180-0748-47BA-987E-D12F12C474EF}" type="pres">
      <dgm:prSet presAssocID="{6965F26E-AE7B-401D-A60A-D232F008ADD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71C8CA0-B5E6-442E-80A3-9A9AFF9D0191}" type="pres">
      <dgm:prSet presAssocID="{9F4C7041-9961-4BA9-8F6C-4EEEBDD654C1}" presName="Name5" presStyleLbl="venn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FAF9E8-5038-4736-99E9-9841295F3389}" type="pres">
      <dgm:prSet presAssocID="{C656BFED-D7B9-4CC1-B3F1-AD34666873D6}" presName="space" presStyleCnt="0"/>
      <dgm:spPr/>
    </dgm:pt>
    <dgm:pt modelId="{A46D914B-413B-4102-8A1C-A6B82A490D0E}" type="pres">
      <dgm:prSet presAssocID="{E1B34B9E-198A-4991-B57F-B82A8C2500ED}" presName="Name5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99A0AC-8C37-49F2-ADE4-81401A00A716}" type="pres">
      <dgm:prSet presAssocID="{DA4C70E3-C992-4908-B3C5-1AC8AA02A533}" presName="space" presStyleCnt="0"/>
      <dgm:spPr/>
    </dgm:pt>
    <dgm:pt modelId="{A541B4BF-648C-43BC-B26C-E3DC1D179EE9}" type="pres">
      <dgm:prSet presAssocID="{591C8A79-B354-4EE7-B4F9-9BFAE0AF3DBE}" presName="Name5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8DAAAD-F694-4ED9-9128-9969832CA356}" type="pres">
      <dgm:prSet presAssocID="{B0E84F7A-3918-4859-8308-50C864277480}" presName="space" presStyleCnt="0"/>
      <dgm:spPr/>
    </dgm:pt>
    <dgm:pt modelId="{DCE402EE-F7E1-463D-9A97-F979EC040F98}" type="pres">
      <dgm:prSet presAssocID="{59FBC70E-66AB-42B4-99AB-189EC1427646}" presName="Name5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10EC86-9CFD-4FF4-8294-135453344131}" type="presOf" srcId="{6965F26E-AE7B-401D-A60A-D232F008ADD2}" destId="{B12E6180-0748-47BA-987E-D12F12C474EF}" srcOrd="0" destOrd="0" presId="urn:microsoft.com/office/officeart/2005/8/layout/venn3"/>
    <dgm:cxn modelId="{1CA397FA-844D-49DB-AD07-2515D49A3BFD}" type="presOf" srcId="{59FBC70E-66AB-42B4-99AB-189EC1427646}" destId="{DCE402EE-F7E1-463D-9A97-F979EC040F98}" srcOrd="0" destOrd="0" presId="urn:microsoft.com/office/officeart/2005/8/layout/venn3"/>
    <dgm:cxn modelId="{0E54A3F6-81F9-457B-8C05-B21EE84A8B4C}" srcId="{6965F26E-AE7B-401D-A60A-D232F008ADD2}" destId="{59FBC70E-66AB-42B4-99AB-189EC1427646}" srcOrd="3" destOrd="0" parTransId="{D9F72B43-A2C4-4D55-BC06-FD2B3CCB5845}" sibTransId="{C80DE89A-567E-4464-BC83-7B07E6B7711E}"/>
    <dgm:cxn modelId="{E36A402D-5C23-4D9E-8C98-F9CE3E3348B6}" type="presOf" srcId="{591C8A79-B354-4EE7-B4F9-9BFAE0AF3DBE}" destId="{A541B4BF-648C-43BC-B26C-E3DC1D179EE9}" srcOrd="0" destOrd="0" presId="urn:microsoft.com/office/officeart/2005/8/layout/venn3"/>
    <dgm:cxn modelId="{471FBED1-0950-44CD-97C1-70A4433D9A47}" type="presOf" srcId="{9F4C7041-9961-4BA9-8F6C-4EEEBDD654C1}" destId="{B71C8CA0-B5E6-442E-80A3-9A9AFF9D0191}" srcOrd="0" destOrd="0" presId="urn:microsoft.com/office/officeart/2005/8/layout/venn3"/>
    <dgm:cxn modelId="{6BF2D15C-090C-48A7-A895-9016112B4398}" srcId="{6965F26E-AE7B-401D-A60A-D232F008ADD2}" destId="{591C8A79-B354-4EE7-B4F9-9BFAE0AF3DBE}" srcOrd="2" destOrd="0" parTransId="{5E74DD4B-AB51-4DCF-9EC9-205768FEBD2B}" sibTransId="{B0E84F7A-3918-4859-8308-50C864277480}"/>
    <dgm:cxn modelId="{5E970131-7649-4D6C-B191-B1AF18B80C93}" srcId="{6965F26E-AE7B-401D-A60A-D232F008ADD2}" destId="{E1B34B9E-198A-4991-B57F-B82A8C2500ED}" srcOrd="1" destOrd="0" parTransId="{57B6A6D2-3F36-483A-B65C-8D4FC86CA49F}" sibTransId="{DA4C70E3-C992-4908-B3C5-1AC8AA02A533}"/>
    <dgm:cxn modelId="{FFED5005-90EA-42BF-A64C-1A2B451D2AD5}" type="presOf" srcId="{E1B34B9E-198A-4991-B57F-B82A8C2500ED}" destId="{A46D914B-413B-4102-8A1C-A6B82A490D0E}" srcOrd="0" destOrd="0" presId="urn:microsoft.com/office/officeart/2005/8/layout/venn3"/>
    <dgm:cxn modelId="{75B52167-190F-4C0A-8C14-365B43257B68}" srcId="{6965F26E-AE7B-401D-A60A-D232F008ADD2}" destId="{9F4C7041-9961-4BA9-8F6C-4EEEBDD654C1}" srcOrd="0" destOrd="0" parTransId="{22330A13-0DC3-439A-B809-B9CE8924BE5B}" sibTransId="{C656BFED-D7B9-4CC1-B3F1-AD34666873D6}"/>
    <dgm:cxn modelId="{173D5B22-2B16-4743-882C-763B0290470B}" type="presParOf" srcId="{B12E6180-0748-47BA-987E-D12F12C474EF}" destId="{B71C8CA0-B5E6-442E-80A3-9A9AFF9D0191}" srcOrd="0" destOrd="0" presId="urn:microsoft.com/office/officeart/2005/8/layout/venn3"/>
    <dgm:cxn modelId="{3CFC98CF-348D-4B82-A833-08A30A00D45C}" type="presParOf" srcId="{B12E6180-0748-47BA-987E-D12F12C474EF}" destId="{F4FAF9E8-5038-4736-99E9-9841295F3389}" srcOrd="1" destOrd="0" presId="urn:microsoft.com/office/officeart/2005/8/layout/venn3"/>
    <dgm:cxn modelId="{4E7E97FA-3947-4102-891F-4A226F209488}" type="presParOf" srcId="{B12E6180-0748-47BA-987E-D12F12C474EF}" destId="{A46D914B-413B-4102-8A1C-A6B82A490D0E}" srcOrd="2" destOrd="0" presId="urn:microsoft.com/office/officeart/2005/8/layout/venn3"/>
    <dgm:cxn modelId="{11295BE5-2084-41F5-9236-8FF528FF7272}" type="presParOf" srcId="{B12E6180-0748-47BA-987E-D12F12C474EF}" destId="{0A99A0AC-8C37-49F2-ADE4-81401A00A716}" srcOrd="3" destOrd="0" presId="urn:microsoft.com/office/officeart/2005/8/layout/venn3"/>
    <dgm:cxn modelId="{42BD7B75-B93E-42B2-B2A7-622A3BC56674}" type="presParOf" srcId="{B12E6180-0748-47BA-987E-D12F12C474EF}" destId="{A541B4BF-648C-43BC-B26C-E3DC1D179EE9}" srcOrd="4" destOrd="0" presId="urn:microsoft.com/office/officeart/2005/8/layout/venn3"/>
    <dgm:cxn modelId="{11CB78C1-DB66-4FB8-B2C5-DB461384F4CF}" type="presParOf" srcId="{B12E6180-0748-47BA-987E-D12F12C474EF}" destId="{9D8DAAAD-F694-4ED9-9128-9969832CA356}" srcOrd="5" destOrd="0" presId="urn:microsoft.com/office/officeart/2005/8/layout/venn3"/>
    <dgm:cxn modelId="{CD6A3B02-1326-4366-AED5-A1E4638B58FC}" type="presParOf" srcId="{B12E6180-0748-47BA-987E-D12F12C474EF}" destId="{DCE402EE-F7E1-463D-9A97-F979EC040F98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26ABB-D140-4385-A31D-EB441CD24CC4}" type="datetimeFigureOut">
              <a:rPr lang="ru-RU"/>
              <a:pPr>
                <a:defRPr/>
              </a:pPr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DA7B8-A741-4C54-8D75-208F56F747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39EBB-4DCB-4917-A4B2-8E13048A4F18}" type="datetimeFigureOut">
              <a:rPr lang="ru-RU"/>
              <a:pPr>
                <a:defRPr/>
              </a:pPr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05781-8B21-46C1-9649-55652BAA08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BBAD0-6678-493D-A307-E9BEC32961EE}" type="datetimeFigureOut">
              <a:rPr lang="ru-RU"/>
              <a:pPr>
                <a:defRPr/>
              </a:pPr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9879D-0FC3-4DC4-852D-8B1915BB23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5349E-8C1B-4E28-9189-BE0E5B317C3E}" type="datetimeFigureOut">
              <a:rPr lang="ru-RU"/>
              <a:pPr>
                <a:defRPr/>
              </a:pPr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FDF48-DC38-4EEA-9AEA-09A2301627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F9BB6-419F-48FF-B583-D8B82A1E3DC5}" type="datetimeFigureOut">
              <a:rPr lang="ru-RU"/>
              <a:pPr>
                <a:defRPr/>
              </a:pPr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955D7-77FF-42C7-8599-390745E873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8CCD4-A23D-41A6-B166-B45B160664BB}" type="datetimeFigureOut">
              <a:rPr lang="ru-RU"/>
              <a:pPr>
                <a:defRPr/>
              </a:pPr>
              <a:t>24.09.2020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B2CAD-923B-4630-8667-2B63BB84DC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DEC35-48E7-44C6-B4E9-A7EF5537081B}" type="datetimeFigureOut">
              <a:rPr lang="ru-RU"/>
              <a:pPr>
                <a:defRPr/>
              </a:pPr>
              <a:t>24.09.2020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1B384-50F9-47F0-AC67-CB126DD0C7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6BECD-6C50-45C7-BD3B-B0B24F0FE719}" type="datetimeFigureOut">
              <a:rPr lang="ru-RU"/>
              <a:pPr>
                <a:defRPr/>
              </a:pPr>
              <a:t>24.09.2020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D26A4-0E4B-4488-893B-01BA1A45F5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D7FAF-735E-45BB-AD12-F4873A534FBB}" type="datetimeFigureOut">
              <a:rPr lang="ru-RU"/>
              <a:pPr>
                <a:defRPr/>
              </a:pPr>
              <a:t>24.09.2020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B6F6C-B48C-4AEF-BEFC-3742251B9A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5341C-1276-486B-9007-ABD9375D1C85}" type="datetimeFigureOut">
              <a:rPr lang="ru-RU"/>
              <a:pPr>
                <a:defRPr/>
              </a:pPr>
              <a:t>24.09.2020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77A8B-D509-4327-825E-C4D3546912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42732-BCA1-4E7C-8AC9-2073FED3DF64}" type="datetimeFigureOut">
              <a:rPr lang="ru-RU"/>
              <a:pPr>
                <a:defRPr/>
              </a:pPr>
              <a:t>24.09.2020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24938-ED55-4181-8623-8ECB96D9D7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A2FF31-C911-44CD-A141-33172668341F}" type="datetimeFigureOut">
              <a:rPr lang="ru-RU"/>
              <a:pPr>
                <a:defRPr/>
              </a:pPr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3E22B5F-7DA4-4CD7-90F5-FFDFC3781F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38"/>
            <a:ext cx="7772400" cy="2286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/>
              <a:t>«Поддержка семьи и повышение компетентности родителей в вопросах развития и образования детей </a:t>
            </a:r>
            <a:r>
              <a:rPr lang="ru-RU" b="1" dirty="0" smtClean="0"/>
              <a:t>в ДОУ»</a:t>
            </a:r>
            <a:endParaRPr lang="ru-RU" dirty="0"/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5148263" y="4149725"/>
            <a:ext cx="35718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Calibri" pitchFamily="34" charset="0"/>
              </a:rPr>
              <a:t>Выполнил воспитатель</a:t>
            </a:r>
          </a:p>
          <a:p>
            <a:r>
              <a:rPr lang="ru-RU" sz="1400" b="1">
                <a:latin typeface="Calibri" pitchFamily="34" charset="0"/>
              </a:rPr>
              <a:t>Стерлигова И.В</a:t>
            </a:r>
            <a:r>
              <a:rPr lang="ru-RU" sz="1400" b="1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457200" y="357188"/>
            <a:ext cx="8229600" cy="3929062"/>
          </a:xfrm>
        </p:spPr>
        <p:txBody>
          <a:bodyPr/>
          <a:lstStyle/>
          <a:p>
            <a:r>
              <a:rPr lang="ru-RU" sz="3100" smtClean="0"/>
              <a:t>Семья и детский сад – два важных института социализации детей. Воспитательные функции их различны, но для всестороннего развития личности ребёнка необходимо их взаимодействие</a:t>
            </a:r>
            <a:r>
              <a:rPr lang="ru-RU" smtClean="0"/>
              <a:t>.</a:t>
            </a:r>
            <a:br>
              <a:rPr lang="ru-RU" smtClean="0"/>
            </a:br>
            <a:endParaRPr lang="ru-RU" smtClean="0"/>
          </a:p>
        </p:txBody>
      </p:sp>
      <p:pic>
        <p:nvPicPr>
          <p:cNvPr id="14338" name="Содержимое 3" descr="2014-12-08_230309.jpg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500188" y="3286125"/>
            <a:ext cx="5929312" cy="332263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4214812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Задача детского сада оказать семье  педагогическую помощь, привлечь семью на свою сторону в плане единых подходов в воспитании ребёнка. Необходимо, чтобы детский сад и семья стали открытыми друг другу и помогли раскрытию способностей и возможностей ребёнка.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Цель педагогов – создать единое пространство развития ребенка в семье и ДОУ, сделать родителей участниками полноценного воспитательного процесса.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15362" name="Рисунок 3" descr="2014-12-08_230124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25" y="5000625"/>
            <a:ext cx="5686425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Содержимое 2"/>
          <p:cNvSpPr>
            <a:spLocks noGrp="1"/>
          </p:cNvSpPr>
          <p:nvPr>
            <p:ph idx="1"/>
          </p:nvPr>
        </p:nvSpPr>
        <p:spPr>
          <a:xfrm>
            <a:off x="457200" y="428625"/>
            <a:ext cx="5186363" cy="6000750"/>
          </a:xfrm>
        </p:spPr>
        <p:txBody>
          <a:bodyPr/>
          <a:lstStyle/>
          <a:p>
            <a:r>
              <a:rPr lang="ru-RU" smtClean="0"/>
              <a:t>Внедрение федерального государственного стандарта позволяет организовать совместную деятельность детского сада и семьи и более эффективно использовать традиционные и нетрадиционные формы работы.</a:t>
            </a:r>
          </a:p>
          <a:p>
            <a:endParaRPr lang="ru-RU" smtClean="0"/>
          </a:p>
        </p:txBody>
      </p:sp>
      <p:pic>
        <p:nvPicPr>
          <p:cNvPr id="16386" name="Рисунок 4" descr="2014-12-08_23090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25" y="928688"/>
            <a:ext cx="2667000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700" dirty="0"/>
              <a:t>В настоящее время сложились устойчивые формы работы детского сада с семьей, которые в дошкольной педагогике принято считать </a:t>
            </a:r>
            <a:r>
              <a:rPr lang="ru-RU" sz="2700" b="1" i="1" dirty="0"/>
              <a:t>традиционными.</a:t>
            </a:r>
            <a:r>
              <a:rPr lang="ru-RU" sz="2700" dirty="0"/>
              <a:t> 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ru-RU" sz="2700" dirty="0" smtClean="0"/>
              <a:t>Это </a:t>
            </a:r>
            <a:r>
              <a:rPr lang="ru-RU" sz="2700" dirty="0"/>
              <a:t>формы работы проверенные временем.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428596" y="2000240"/>
          <a:ext cx="7929618" cy="4429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Схема 8"/>
          <p:cNvGraphicFramePr/>
          <p:nvPr/>
        </p:nvGraphicFramePr>
        <p:xfrm>
          <a:off x="3000364" y="3143248"/>
          <a:ext cx="2786082" cy="2143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E77D268-6B10-4AAD-BD68-9CF80E01C1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graphicEl>
                                              <a:dgm id="{6E77D268-6B10-4AAD-BD68-9CF80E01C1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BF91E59-944E-47CC-975C-809EE955EA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graphicEl>
                                              <a:dgm id="{4BF91E59-944E-47CC-975C-809EE955EA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75EC1D6-B36D-42A2-BA25-20A94DB242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>
                                            <p:graphicEl>
                                              <a:dgm id="{D75EC1D6-B36D-42A2-BA25-20A94DB242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6B7B4DE-1DA4-4028-8540-4C3EACC49F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>
                                            <p:graphicEl>
                                              <a:dgm id="{A6B7B4DE-1DA4-4028-8540-4C3EACC49F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C3A9B40-5EB8-4ECA-A3AF-21BB3B60B4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>
                                            <p:graphicEl>
                                              <a:dgm id="{CC3A9B40-5EB8-4ECA-A3AF-21BB3B60B4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8D188B5-A17E-4D16-8D31-0BCE15EEE8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">
                                            <p:graphicEl>
                                              <a:dgm id="{E8D188B5-A17E-4D16-8D31-0BCE15EEE8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21F4418-4581-4DF0-A357-845CDF793A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">
                                            <p:graphicEl>
                                              <a:dgm id="{521F4418-4581-4DF0-A357-845CDF793A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C96C495-6A25-4460-8FFF-4CF00EBEF9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7">
                                            <p:graphicEl>
                                              <a:dgm id="{8C96C495-6A25-4460-8FFF-4CF00EBEF9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F76B1B2-637A-465A-8B13-D59A351C3D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7">
                                            <p:graphicEl>
                                              <a:dgm id="{0F76B1B2-637A-465A-8B13-D59A351C3D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AB059F5-25B2-499F-8612-634D937246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7">
                                            <p:graphicEl>
                                              <a:dgm id="{AAB059F5-25B2-499F-8612-634D937246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09F94AE-56CF-42F0-A2B2-FFDB647EF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7">
                                            <p:graphicEl>
                                              <a:dgm id="{C09F94AE-56CF-42F0-A2B2-FFDB647EF4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3DF3AB9-53DA-483E-AE36-098DCF7830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">
                                            <p:graphicEl>
                                              <a:dgm id="{33DF3AB9-53DA-483E-AE36-098DCF7830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8A4BD71-1D00-4B76-9A7A-AA8BFE1E90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7">
                                            <p:graphicEl>
                                              <a:dgm id="{C8A4BD71-1D00-4B76-9A7A-AA8BFE1E90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A8AF41F-71E2-4310-A231-B2CEC68870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7">
                                            <p:graphicEl>
                                              <a:dgm id="{FA8AF41F-71E2-4310-A231-B2CEC68870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4C5A220-7650-4917-853B-4C5BA4B7EE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7">
                                            <p:graphicEl>
                                              <a:dgm id="{54C5A220-7650-4917-853B-4C5BA4B7EE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053F5E8-C2F4-4E55-97DC-21C4AB9967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7">
                                            <p:graphicEl>
                                              <a:dgm id="{C053F5E8-C2F4-4E55-97DC-21C4AB9967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CFE5B6B-B2DC-444C-B257-E399B3C5C4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7">
                                            <p:graphicEl>
                                              <a:dgm id="{ACFE5B6B-B2DC-444C-B257-E399B3C5C4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2A34EB9-34BB-4366-8615-B04497A98F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7">
                                            <p:graphicEl>
                                              <a:dgm id="{D2A34EB9-34BB-4366-8615-B04497A98F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2014-12-08_233943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88" y="3357563"/>
            <a:ext cx="6286500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3500437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	Особой </a:t>
            </a:r>
            <a:r>
              <a:rPr lang="ru-RU" dirty="0"/>
              <a:t>популярностью, как у педагогов, так и у родителей пользуются </a:t>
            </a:r>
            <a:r>
              <a:rPr lang="ru-RU" b="1" i="1" dirty="0"/>
              <a:t>нетрадиционные формы</a:t>
            </a:r>
            <a:r>
              <a:rPr lang="ru-RU" dirty="0"/>
              <a:t> общения.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	Они </a:t>
            </a:r>
            <a:r>
              <a:rPr lang="ru-RU" dirty="0"/>
              <a:t>направлены на установление неформальных контактов с родителями, привлечение их внимания к детскому саду</a:t>
            </a:r>
            <a:r>
              <a:rPr lang="ru-RU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</a:t>
            </a:r>
            <a:r>
              <a:rPr lang="ru-RU" dirty="0"/>
              <a:t>	</a:t>
            </a:r>
            <a:r>
              <a:rPr lang="ru-RU" dirty="0" smtClean="0"/>
              <a:t>Родители </a:t>
            </a:r>
            <a:r>
              <a:rPr lang="ru-RU" dirty="0"/>
              <a:t>лучше узнают своего ребенка, поскольку видят его в другой, новой для себя обстановке, сближаются с педагогами.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4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4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4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4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29600" cy="15716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/>
              <a:t>Практикой уже накоплено многообразие нетрадиционных форм, но они еще недостаточно изучены и обобщены.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00188"/>
          <a:ext cx="8229600" cy="4929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357554" y="3071810"/>
            <a:ext cx="2643206" cy="92333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Работа с родителями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DBB5E79-AB22-4411-8637-97FBB4A53E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9DBB5E79-AB22-4411-8637-97FBB4A53E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4D4866-D965-455E-B28F-E3EE1C3784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7C4D4866-D965-455E-B28F-E3EE1C3784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7453382-C239-4002-96BA-7A3FF5239C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07453382-C239-4002-96BA-7A3FF5239C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C454F0-2AB3-4A24-A8E6-2C044D57A1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55C454F0-2AB3-4A24-A8E6-2C044D57A1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54653D4-E9EE-466D-BA65-F31FFAFA38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854653D4-E9EE-466D-BA65-F31FFAFA38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570AB7-46A9-42C2-81D0-02DD74AB24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0B570AB7-46A9-42C2-81D0-02DD74AB24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847A2AE-3D1F-4A3B-AAF1-0F5EB12A1C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graphicEl>
                                              <a:dgm id="{6847A2AE-3D1F-4A3B-AAF1-0F5EB12A1C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9F3FB70-5638-4B1A-975E-78E59307CF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graphicEl>
                                              <a:dgm id="{E9F3FB70-5638-4B1A-975E-78E59307CF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4B5E3F5-572F-41A9-B7F1-28645368DA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>
                                            <p:graphicEl>
                                              <a:dgm id="{C4B5E3F5-572F-41A9-B7F1-28645368DA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36C0B6A-48C1-42E0-AECE-1BFA94D72C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">
                                            <p:graphicEl>
                                              <a:dgm id="{736C0B6A-48C1-42E0-AECE-1BFA94D72C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4C8E53-2307-474B-B6E6-CFE5635758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graphicEl>
                                              <a:dgm id="{004C8E53-2307-474B-B6E6-CFE5635758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D0D22C4-5C10-4866-8957-2304BBF51F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">
                                            <p:graphicEl>
                                              <a:dgm id="{AD0D22C4-5C10-4866-8957-2304BBF51F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3A9DFE8-A19A-465C-8E3B-FD12823C11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4">
                                            <p:graphicEl>
                                              <a:dgm id="{03A9DFE8-A19A-465C-8E3B-FD12823C11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36DDE19-670F-426D-9EC8-466F70B85B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4">
                                            <p:graphicEl>
                                              <a:dgm id="{536DDE19-670F-426D-9EC8-466F70B85B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7EE62B-1BBA-493E-97E1-867C842A1C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4">
                                            <p:graphicEl>
                                              <a:dgm id="{647EE62B-1BBA-493E-97E1-867C842A1C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AF7B4E8-DABB-49F3-AE5E-10EBC157F8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4">
                                            <p:graphicEl>
                                              <a:dgm id="{3AF7B4E8-DABB-49F3-AE5E-10EBC157F8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9F1692-B2A1-45CF-9D98-74FCE193BE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4">
                                            <p:graphicEl>
                                              <a:dgm id="{949F1692-B2A1-45CF-9D98-74FCE193BE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AE6BD9-13F9-44B7-85B7-09BBFAAC53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4">
                                            <p:graphicEl>
                                              <a:dgm id="{D9AE6BD9-13F9-44B7-85B7-09BBFAAC53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E444185-1F1C-4CCC-901D-08B5BCF9EE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4">
                                            <p:graphicEl>
                                              <a:dgm id="{FE444185-1F1C-4CCC-901D-08B5BCF9EE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E744E48-22C3-464C-8262-9BFA77469B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4">
                                            <p:graphicEl>
                                              <a:dgm id="{2E744E48-22C3-464C-8262-9BFA77469B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D3F12E-46FD-41DC-B5B9-87A08A7F0F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4">
                                            <p:graphicEl>
                                              <a:dgm id="{60D3F12E-46FD-41DC-B5B9-87A08A7F0F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3257F07-079C-42FD-86A4-624F6EFBBF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4">
                                            <p:graphicEl>
                                              <a:dgm id="{83257F07-079C-42FD-86A4-624F6EFBBF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27F0ED-7548-453B-94C9-481FC72A58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4">
                                            <p:graphicEl>
                                              <a:dgm id="{FD27F0ED-7548-453B-94C9-481FC72A58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DC2079-DAE2-4F3B-BDF8-ACDD6DC2CE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4">
                                            <p:graphicEl>
                                              <a:dgm id="{10DC2079-DAE2-4F3B-BDF8-ACDD6DC2CE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Содержимое 2"/>
          <p:cNvSpPr>
            <a:spLocks noGrp="1"/>
          </p:cNvSpPr>
          <p:nvPr>
            <p:ph idx="1"/>
          </p:nvPr>
        </p:nvSpPr>
        <p:spPr>
          <a:xfrm>
            <a:off x="571500" y="357188"/>
            <a:ext cx="8215313" cy="235743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		Главное, что сегодня изменились </a:t>
            </a:r>
            <a:r>
              <a:rPr lang="ru-RU" b="1" i="1" smtClean="0"/>
              <a:t>принципы</a:t>
            </a:r>
            <a:r>
              <a:rPr lang="ru-RU" smtClean="0"/>
              <a:t>, </a:t>
            </a:r>
            <a:r>
              <a:rPr lang="ru-RU" i="1" smtClean="0"/>
              <a:t>на основе которых строится </a:t>
            </a:r>
            <a:r>
              <a:rPr lang="ru-RU" b="1" i="1" smtClean="0"/>
              <a:t>общение педагогов и родителей</a:t>
            </a:r>
            <a:r>
              <a:rPr lang="ru-RU" b="1" smtClean="0"/>
              <a:t>. </a:t>
            </a:r>
          </a:p>
          <a:p>
            <a:pPr>
              <a:buFont typeface="Arial" charset="0"/>
              <a:buNone/>
            </a:pPr>
            <a:r>
              <a:rPr lang="ru-RU" smtClean="0"/>
              <a:t>		Оно строится на основе: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285720" y="2428868"/>
          <a:ext cx="8501122" cy="3429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71C8CA0-B5E6-442E-80A3-9A9AFF9D01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B71C8CA0-B5E6-442E-80A3-9A9AFF9D01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46D914B-413B-4102-8A1C-A6B82A490D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dgm id="{A46D914B-413B-4102-8A1C-A6B82A490D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541B4BF-648C-43BC-B26C-E3DC1D179E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graphicEl>
                                              <a:dgm id="{A541B4BF-648C-43BC-B26C-E3DC1D179E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E402EE-F7E1-463D-9A97-F979EC040F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graphicEl>
                                              <a:dgm id="{DCE402EE-F7E1-463D-9A97-F979EC040F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1500188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Спасибо за внимание!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214</Words>
  <Application>Microsoft Office PowerPoint</Application>
  <PresentationFormat>Экран (4:3)</PresentationFormat>
  <Paragraphs>15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Calibri</vt:lpstr>
      <vt:lpstr>Arial</vt:lpstr>
      <vt:lpstr>Тема Office</vt:lpstr>
      <vt:lpstr>«Поддержка семьи и повышение компетентности родителей в вопросах развития и образования детей в ДОУ»</vt:lpstr>
      <vt:lpstr>Семья и детский сад – два важных института социализации детей. Воспитательные функции их различны, но для всестороннего развития личности ребёнка необходимо их взаимодействие. </vt:lpstr>
      <vt:lpstr>Слайд 3</vt:lpstr>
      <vt:lpstr>Слайд 4</vt:lpstr>
      <vt:lpstr>В настоящее время сложились устойчивые формы работы детского сада с семьей, которые в дошкольной педагогике принято считать традиционными.  Это формы работы проверенные временем.  </vt:lpstr>
      <vt:lpstr>Слайд 6</vt:lpstr>
      <vt:lpstr>Практикой уже накоплено многообразие нетрадиционных форм, но они еще недостаточно изучены и обобщены. </vt:lpstr>
      <vt:lpstr>Слайд 8</vt:lpstr>
      <vt:lpstr>Спасибо за внимание!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«Поддержка семьи и повышение компетентности родителей в вопросах развития и образования детей в соответствии с ФГОС»</dc:title>
  <dc:creator>Admin</dc:creator>
  <cp:lastModifiedBy>Елена</cp:lastModifiedBy>
  <cp:revision>16</cp:revision>
  <dcterms:created xsi:type="dcterms:W3CDTF">2014-12-08T19:56:15Z</dcterms:created>
  <dcterms:modified xsi:type="dcterms:W3CDTF">2020-09-24T11:04:02Z</dcterms:modified>
</cp:coreProperties>
</file>