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4" r:id="rId2"/>
    <p:sldId id="269" r:id="rId3"/>
    <p:sldId id="260" r:id="rId4"/>
    <p:sldId id="258" r:id="rId5"/>
    <p:sldId id="261" r:id="rId6"/>
    <p:sldId id="263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9T12:52:32.048" idx="1">
    <p:pos x="10" y="10"/>
    <p:text/>
  </p:cm>
  <p:cm authorId="0" dt="2017-01-09T12:52:33.670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A63412-8670-489D-9A4B-488F988A0EE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rgbClr val="0070C0"/>
                </a:solidFill>
              </a:rPr>
              <a:t>Разработала воспитатель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МБДОУ № 20 «Колосок»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Южакова М.Д.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Интерактивная игра для детей 2- 3 лет.</a:t>
            </a:r>
          </a:p>
        </p:txBody>
      </p:sp>
      <p:pic>
        <p:nvPicPr>
          <p:cNvPr id="5124" name="Picture 4" descr="http://i.ytimg.com/vi/bXY3g1AC--w/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88640"/>
            <a:ext cx="6539880" cy="367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Ji7VBJ-M9N0/UxVhL8PIXVI/AAAAAAAAMsg/Uce9s3987s0/s1600/%D0%B5%D0%B3%D0%BE%D1%80%D1%8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692696"/>
            <a:ext cx="6217782" cy="1130508"/>
          </a:xfrm>
          <a:prstGeom prst="rect">
            <a:avLst/>
          </a:prstGeom>
          <a:noFill/>
        </p:spPr>
      </p:pic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1988840"/>
            <a:ext cx="4392489" cy="44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mel1.ru/asp/blog/query/image.asp?id=2965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60648"/>
            <a:ext cx="6264696" cy="62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51845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называет цвет предмета  и просит ребенка его повторить и запомнить.  Затем говорить ему , что сейчас они будут искать картинку с красным цветом. Если найдем правильно значит картинка будет вертеться, если нет, Значит исчезнет. И т. д. В конце педагог просит назвать цвета полочек и разместить на них такого же цвета предметы.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, которые знают цвета могут назвать цвет всех предметов.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Это красный цвет.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412776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яблок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188640"/>
            <a:ext cx="2519256" cy="2510328"/>
          </a:xfrm>
          <a:prstGeom prst="rect">
            <a:avLst/>
          </a:prstGeom>
          <a:noFill/>
        </p:spPr>
      </p:pic>
      <p:pic>
        <p:nvPicPr>
          <p:cNvPr id="2052" name="Picture 4" descr="http://www.cliparthut.com/clip-arts/683/red-umbrella-clip-art-68307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00094" y="3933056"/>
            <a:ext cx="2943906" cy="2620076"/>
          </a:xfrm>
          <a:prstGeom prst="rect">
            <a:avLst/>
          </a:prstGeom>
          <a:noFill/>
        </p:spPr>
      </p:pic>
      <p:pic>
        <p:nvPicPr>
          <p:cNvPr id="2054" name="Picture 6" descr="http://heliograph.ru/images/640446_bant-krasnyi-pn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501008"/>
            <a:ext cx="2241914" cy="3086665"/>
          </a:xfrm>
          <a:prstGeom prst="rect">
            <a:avLst/>
          </a:prstGeom>
          <a:noFill/>
        </p:spPr>
      </p:pic>
      <p:pic>
        <p:nvPicPr>
          <p:cNvPr id="2058" name="Picture 10" descr="http://www.clipartkid.com/images/304/green-pear-icon-png-clipart-image-iconbug-com-rp53aq-clipar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27784" y="3140968"/>
            <a:ext cx="3212975" cy="3212976"/>
          </a:xfrm>
          <a:prstGeom prst="rect">
            <a:avLst/>
          </a:prstGeom>
          <a:noFill/>
        </p:spPr>
      </p:pic>
      <p:pic>
        <p:nvPicPr>
          <p:cNvPr id="2060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80528" y="188640"/>
            <a:ext cx="3160695" cy="3078844"/>
          </a:xfrm>
          <a:prstGeom prst="rect">
            <a:avLst/>
          </a:prstGeom>
          <a:noFill/>
        </p:spPr>
      </p:pic>
      <p:pic>
        <p:nvPicPr>
          <p:cNvPr id="2062" name="Picture 14" descr="http://1.bp.blogspot.com/-xP-rpI_o65c/U4LsWQ-HAWI/AAAAAAAANh0/bf7goUxmDXY/s1600/05d0f77288a4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76671"/>
            <a:ext cx="2799708" cy="246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060848"/>
            <a:ext cx="4392489" cy="4430684"/>
          </a:xfrm>
          <a:prstGeom prst="rect">
            <a:avLst/>
          </a:prstGeom>
          <a:noFill/>
        </p:spPr>
      </p:pic>
      <p:pic>
        <p:nvPicPr>
          <p:cNvPr id="4" name="Picture 4" descr="http://2.bp.blogspot.com/-Ji7VBJ-M9N0/UxVhL8PIXVI/AAAAAAAAMsg/Uce9s3987s0/s1600/%D0%B5%D0%B3%D0%BE%D1%80%D1%8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692696"/>
            <a:ext cx="6217782" cy="11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Это синий цвет.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sport-detkam.ru/components/com_virtuemart/shop_image/product/311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627362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404664"/>
            <a:ext cx="2592287" cy="2592288"/>
          </a:xfrm>
          <a:prstGeom prst="rect">
            <a:avLst/>
          </a:prstGeom>
          <a:noFill/>
        </p:spPr>
      </p:pic>
      <p:pic>
        <p:nvPicPr>
          <p:cNvPr id="18444" name="Picture 12" descr="http://www.planetasharov.by/wp-content/uploads/2016/03/38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077072"/>
            <a:ext cx="3008166" cy="2304256"/>
          </a:xfrm>
          <a:prstGeom prst="rect">
            <a:avLst/>
          </a:prstGeom>
          <a:noFill/>
        </p:spPr>
      </p:pic>
      <p:pic>
        <p:nvPicPr>
          <p:cNvPr id="18446" name="Picture 14" descr="http://vamp3.ru/uploads/images/f/l/u/flura_talipova_niemne_jomshak_kullar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3933056"/>
            <a:ext cx="2592287" cy="2376264"/>
          </a:xfrm>
          <a:prstGeom prst="rect">
            <a:avLst/>
          </a:prstGeom>
          <a:noFill/>
        </p:spPr>
      </p:pic>
      <p:pic>
        <p:nvPicPr>
          <p:cNvPr id="18448" name="Picture 16" descr="http://idea2shop.ru/published/publicdata/LABWDDEVYA/attachments/SC/products_pictures/413c1d5f4a073bffe949bc821794372b_en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476672"/>
            <a:ext cx="239786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4293096"/>
            <a:ext cx="28074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04664"/>
            <a:ext cx="274474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2-tub-ru.yandex.net/i?id=9dc288ee5b11fcdbe7ceed5d718b2c63&amp;n=33&amp;h=215&amp;w=3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08720"/>
            <a:ext cx="6408711" cy="4226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windgusar.narod.ru/IMAGES/belarus_flag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8136904" cy="1428750"/>
          </a:xfrm>
          <a:prstGeom prst="rect">
            <a:avLst/>
          </a:prstGeom>
          <a:noFill/>
        </p:spPr>
      </p:pic>
      <p:pic>
        <p:nvPicPr>
          <p:cNvPr id="20486" name="Picture 6" descr="http://www.hrono.ru/heraldicum/flagi/belarus/images/yatvagi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5157192"/>
            <a:ext cx="8280920" cy="1428750"/>
          </a:xfrm>
          <a:prstGeom prst="rect">
            <a:avLst/>
          </a:prstGeom>
          <a:noFill/>
        </p:spPr>
      </p:pic>
      <p:pic>
        <p:nvPicPr>
          <p:cNvPr id="5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420888"/>
            <a:ext cx="1512168" cy="1512169"/>
          </a:xfrm>
          <a:prstGeom prst="rect">
            <a:avLst/>
          </a:prstGeom>
          <a:noFill/>
        </p:spPr>
      </p:pic>
      <p:pic>
        <p:nvPicPr>
          <p:cNvPr id="6" name="Picture 2" descr="K:\яблок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2348880"/>
            <a:ext cx="1301522" cy="1296910"/>
          </a:xfrm>
          <a:prstGeom prst="rect">
            <a:avLst/>
          </a:prstGeom>
          <a:noFill/>
        </p:spPr>
      </p:pic>
      <p:pic>
        <p:nvPicPr>
          <p:cNvPr id="7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2132856"/>
            <a:ext cx="1707871" cy="1663643"/>
          </a:xfrm>
          <a:prstGeom prst="rect">
            <a:avLst/>
          </a:prstGeom>
          <a:noFill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2420888"/>
            <a:ext cx="13331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http://prazdniksharov96.ru/image/cache/data/bukety/shar/1102-0000_m1-800x8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2204864"/>
            <a:ext cx="1440160" cy="1440160"/>
          </a:xfrm>
          <a:prstGeom prst="rect">
            <a:avLst/>
          </a:prstGeom>
          <a:noFill/>
        </p:spPr>
      </p:pic>
      <p:pic>
        <p:nvPicPr>
          <p:cNvPr id="20490" name="Picture 10" descr="http://img2.wbstatic.net/large/new/760000/766796-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40352" y="2060848"/>
            <a:ext cx="1206134" cy="160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7946E-6 L 0.0474 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947E-6 L -0.04723 -0.3041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61425E-6 L -0.00781 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99E-6 L -0.07882 -0.2833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-0.00782 -0.2937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15911E-6 L -0.18906 0.29394 " pathEditMode="relative" ptsTypes="AA">
                                      <p:cBhvr>
                                        <p:cTn id="2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21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Разработала воспитатель МБДОУ № 20 «Колосок» Южакова М.Д.</vt:lpstr>
      <vt:lpstr>Ход игры: Педагог  называет цвет предмета  и просит ребенка его повторить и запомнить.  Затем говорить ему , что сейчас они будут искать картинку с красным цветом. Если найдем правильно значит картинка будет вертеться, если нет, Значит исчезнет. И т. д. В конце педагог просит назвать цвета полочек и разместить на них такого же цвета предметы.  Дети , которые знают цвета могут назвать цвет всех предметов.</vt:lpstr>
      <vt:lpstr>Это красный цвет.</vt:lpstr>
      <vt:lpstr>Слайд 4</vt:lpstr>
      <vt:lpstr>Слайд 5</vt:lpstr>
      <vt:lpstr>Это синий цвет.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909</cp:lastModifiedBy>
  <cp:revision>28</cp:revision>
  <dcterms:created xsi:type="dcterms:W3CDTF">2017-01-08T14:45:18Z</dcterms:created>
  <dcterms:modified xsi:type="dcterms:W3CDTF">2020-04-28T16:52:54Z</dcterms:modified>
</cp:coreProperties>
</file>