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6" r:id="rId3"/>
    <p:sldId id="285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" initials="И" lastIdx="0" clrIdx="0">
    <p:extLst>
      <p:ext uri="{19B8F6BF-5375-455C-9EA6-DF929625EA0E}">
        <p15:presenceInfo xmlns:p15="http://schemas.microsoft.com/office/powerpoint/2012/main" userId="Ир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1BA4F-6DE3-450F-9541-754BBF457BD9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FB5B94E8-E364-489D-A8A0-1027E09C351B}">
      <dgm:prSet phldrT="[Текст]"/>
      <dgm:spPr/>
      <dgm:t>
        <a:bodyPr/>
        <a:lstStyle/>
        <a:p>
          <a:endParaRPr lang="ru-RU" dirty="0"/>
        </a:p>
      </dgm:t>
    </dgm:pt>
    <dgm:pt modelId="{428C6D1A-2DD6-4639-8CB2-DEC87C43E540}" type="parTrans" cxnId="{7590640E-BE01-4BE0-967F-CB0C0455390E}">
      <dgm:prSet/>
      <dgm:spPr/>
      <dgm:t>
        <a:bodyPr/>
        <a:lstStyle/>
        <a:p>
          <a:endParaRPr lang="ru-RU"/>
        </a:p>
      </dgm:t>
    </dgm:pt>
    <dgm:pt modelId="{86DE6D36-3B05-4FAF-A1AD-DA00A07D843B}" type="sibTrans" cxnId="{7590640E-BE01-4BE0-967F-CB0C0455390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</dgm:pt>
    <dgm:pt modelId="{7C38411E-1850-443F-8104-A82550364F1D}" type="pres">
      <dgm:prSet presAssocID="{8661BA4F-6DE3-450F-9541-754BBF457BD9}" presName="Name0" presStyleCnt="0">
        <dgm:presLayoutVars>
          <dgm:dir/>
        </dgm:presLayoutVars>
      </dgm:prSet>
      <dgm:spPr/>
    </dgm:pt>
    <dgm:pt modelId="{FA570C0A-B0AF-40B4-BA1A-8E4666851974}" type="pres">
      <dgm:prSet presAssocID="{86DE6D36-3B05-4FAF-A1AD-DA00A07D843B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1531D12A-93E4-4BC8-ACB3-42AB31060562}" type="pres">
      <dgm:prSet presAssocID="{FB5B94E8-E364-489D-A8A0-1027E09C351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DC99D-8659-4BB8-A0BB-96050EAD3605}" type="pres">
      <dgm:prSet presAssocID="{8661BA4F-6DE3-450F-9541-754BBF457BD9}" presName="maxNode" presStyleCnt="0"/>
      <dgm:spPr/>
    </dgm:pt>
    <dgm:pt modelId="{772B64E0-3706-420E-AA17-84854400C5B4}" type="pres">
      <dgm:prSet presAssocID="{8661BA4F-6DE3-450F-9541-754BBF457BD9}" presName="Name33" presStyleCnt="0"/>
      <dgm:spPr/>
    </dgm:pt>
  </dgm:ptLst>
  <dgm:cxnLst>
    <dgm:cxn modelId="{7590640E-BE01-4BE0-967F-CB0C0455390E}" srcId="{8661BA4F-6DE3-450F-9541-754BBF457BD9}" destId="{FB5B94E8-E364-489D-A8A0-1027E09C351B}" srcOrd="0" destOrd="0" parTransId="{428C6D1A-2DD6-4639-8CB2-DEC87C43E540}" sibTransId="{86DE6D36-3B05-4FAF-A1AD-DA00A07D843B}"/>
    <dgm:cxn modelId="{6430B0BC-18C9-4AE2-BF53-7BA35A66B0F8}" type="presOf" srcId="{FB5B94E8-E364-489D-A8A0-1027E09C351B}" destId="{1531D12A-93E4-4BC8-ACB3-42AB31060562}" srcOrd="0" destOrd="0" presId="urn:microsoft.com/office/officeart/2008/layout/AccentedPicture"/>
    <dgm:cxn modelId="{DD221389-EACB-43E5-A890-43A518D68691}" type="presOf" srcId="{8661BA4F-6DE3-450F-9541-754BBF457BD9}" destId="{7C38411E-1850-443F-8104-A82550364F1D}" srcOrd="0" destOrd="0" presId="urn:microsoft.com/office/officeart/2008/layout/AccentedPicture"/>
    <dgm:cxn modelId="{E7C5B42F-6500-4FF4-901C-A9702F48FB45}" type="presOf" srcId="{86DE6D36-3B05-4FAF-A1AD-DA00A07D843B}" destId="{FA570C0A-B0AF-40B4-BA1A-8E4666851974}" srcOrd="0" destOrd="0" presId="urn:microsoft.com/office/officeart/2008/layout/AccentedPicture"/>
    <dgm:cxn modelId="{87B49C55-0055-405E-AE5A-9A7D1F60A1FF}" type="presParOf" srcId="{7C38411E-1850-443F-8104-A82550364F1D}" destId="{FA570C0A-B0AF-40B4-BA1A-8E4666851974}" srcOrd="0" destOrd="0" presId="urn:microsoft.com/office/officeart/2008/layout/AccentedPicture"/>
    <dgm:cxn modelId="{0660BCF6-D53A-44AD-8E31-5F69DE79F727}" type="presParOf" srcId="{7C38411E-1850-443F-8104-A82550364F1D}" destId="{1531D12A-93E4-4BC8-ACB3-42AB31060562}" srcOrd="1" destOrd="0" presId="urn:microsoft.com/office/officeart/2008/layout/AccentedPicture"/>
    <dgm:cxn modelId="{8DA052DC-BF55-4E47-BDD0-1C27732D9096}" type="presParOf" srcId="{7C38411E-1850-443F-8104-A82550364F1D}" destId="{111DC99D-8659-4BB8-A0BB-96050EAD3605}" srcOrd="2" destOrd="0" presId="urn:microsoft.com/office/officeart/2008/layout/AccentedPicture"/>
    <dgm:cxn modelId="{6B69D92D-8B85-42F6-8F0A-6D1AA2A14A15}" type="presParOf" srcId="{111DC99D-8659-4BB8-A0BB-96050EAD3605}" destId="{772B64E0-3706-420E-AA17-84854400C5B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70C0A-B0AF-40B4-BA1A-8E4666851974}">
      <dsp:nvSpPr>
        <dsp:cNvPr id="0" name=""/>
        <dsp:cNvSpPr/>
      </dsp:nvSpPr>
      <dsp:spPr>
        <a:xfrm>
          <a:off x="286016" y="0"/>
          <a:ext cx="5090414" cy="6492875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1D12A-93E4-4BC8-ACB3-42AB31060562}">
      <dsp:nvSpPr>
        <dsp:cNvPr id="0" name=""/>
        <dsp:cNvSpPr/>
      </dsp:nvSpPr>
      <dsp:spPr>
        <a:xfrm>
          <a:off x="489633" y="2597149"/>
          <a:ext cx="3919618" cy="38957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89633" y="2597149"/>
        <a:ext cx="3919618" cy="3895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31D2C-AA34-46AB-8AFD-1A845719485C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F4A2C-6BA4-443E-9FF8-5DBDCB3B1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26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F4A2C-6BA4-443E-9FF8-5DBDCB3B1ED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36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F4A2C-6BA4-443E-9FF8-5DBDCB3B1ED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75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5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8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8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62EE1-67AE-42A7-A6A8-43FD279CC6BE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630AE-FCF8-48F7-9BC5-BD50073C5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2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5" y="-1"/>
            <a:ext cx="12191999" cy="71575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замечательные выпускники</a:t>
            </a:r>
            <a:b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«Василёк»</a:t>
            </a:r>
            <a:b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5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</a:t>
            </a:r>
          </a:p>
          <a:p>
            <a:pPr algn="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Севрюк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</a:p>
          <a:p>
            <a:pPr algn="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Кострикова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Т.К.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До свидания детский сад — До свидания детский сад - мы теперь большие люд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43654" y="365125"/>
            <a:ext cx="8910145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Саша любит мастерить,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Много-много говорить.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души ему желаем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всех считать, писать,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книжек прочитать.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30" y="1825625"/>
            <a:ext cx="3680529" cy="470129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16" y="365124"/>
            <a:ext cx="3515711" cy="6161799"/>
          </a:xfrm>
        </p:spPr>
      </p:pic>
      <p:sp>
        <p:nvSpPr>
          <p:cNvPr id="3" name="Овальная выноска 2"/>
          <p:cNvSpPr/>
          <p:nvPr/>
        </p:nvSpPr>
        <p:spPr>
          <a:xfrm>
            <a:off x="8119241" y="5817476"/>
            <a:ext cx="1655380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Игнатов Саша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12979" y="898634"/>
            <a:ext cx="5155324" cy="79205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Клаве от души желаем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Друзей хороших повстречать,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такой же доброй, славной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пятёрки получать.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45" y="365124"/>
            <a:ext cx="3537321" cy="597261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612" y="1986399"/>
            <a:ext cx="3685039" cy="4351338"/>
          </a:xfrm>
        </p:spPr>
      </p:pic>
      <p:sp>
        <p:nvSpPr>
          <p:cNvPr id="3" name="Овальная выноска 2"/>
          <p:cNvSpPr/>
          <p:nvPr/>
        </p:nvSpPr>
        <p:spPr>
          <a:xfrm>
            <a:off x="4035972" y="5659821"/>
            <a:ext cx="1876097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Клава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2" y="253971"/>
            <a:ext cx="6396858" cy="557926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58" y="365125"/>
            <a:ext cx="5181600" cy="3886200"/>
          </a:xfrm>
        </p:spPr>
      </p:pic>
      <p:sp>
        <p:nvSpPr>
          <p:cNvPr id="11" name="Прямоугольник 10"/>
          <p:cNvSpPr/>
          <p:nvPr/>
        </p:nvSpPr>
        <p:spPr>
          <a:xfrm>
            <a:off x="7040563" y="453857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у нас Любава,</a:t>
            </a:r>
          </a:p>
          <a:p>
            <a:pPr indent="-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Девочка — картинка.</a:t>
            </a:r>
          </a:p>
          <a:p>
            <a:pPr indent="-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Дружит с танцем, дружит с песней —</a:t>
            </a:r>
          </a:p>
          <a:p>
            <a:pPr indent="-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девчонки интересней!</a:t>
            </a:r>
          </a:p>
        </p:txBody>
      </p:sp>
      <p:sp>
        <p:nvSpPr>
          <p:cNvPr id="5" name="Овальная выноска 4"/>
          <p:cNvSpPr/>
          <p:nvPr/>
        </p:nvSpPr>
        <p:spPr>
          <a:xfrm>
            <a:off x="4398579" y="5013433"/>
            <a:ext cx="2175642" cy="81980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Кулинченко Любава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4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Ульяна умна,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Добротой наделена.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Верим, что только «4» и «5»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тетрадки её заполнять.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81" y="631935"/>
            <a:ext cx="6369268" cy="554683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9677" y="2026601"/>
            <a:ext cx="4764360" cy="4362410"/>
          </a:xfrm>
        </p:spPr>
      </p:pic>
      <p:sp>
        <p:nvSpPr>
          <p:cNvPr id="5" name="Овальная выноска 4"/>
          <p:cNvSpPr/>
          <p:nvPr/>
        </p:nvSpPr>
        <p:spPr>
          <a:xfrm>
            <a:off x="4303986" y="5770178"/>
            <a:ext cx="1639614" cy="81980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Кураева Ульяна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1" y="365125"/>
            <a:ext cx="8226972" cy="1908969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Женя у нас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обаятельный,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и находчивый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 всем внимательный.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смело утверждать: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будет всё на пять.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доучится,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Президентом может стать!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3" y="365125"/>
            <a:ext cx="5181600" cy="34544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5" y="2546925"/>
            <a:ext cx="5181600" cy="38862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38" y="3988676"/>
            <a:ext cx="3229303" cy="2632841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6905297" y="5281448"/>
            <a:ext cx="1229710" cy="88066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Левин Женя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любого положенья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 Глеб всегда найдёт,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Фантазировать он любит,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пропадёт.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646386"/>
            <a:ext cx="3689152" cy="553057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86" y="1825625"/>
            <a:ext cx="3165600" cy="4351338"/>
          </a:xfrm>
        </p:spPr>
      </p:pic>
      <p:sp>
        <p:nvSpPr>
          <p:cNvPr id="3" name="Овальная выноска 2"/>
          <p:cNvSpPr/>
          <p:nvPr/>
        </p:nvSpPr>
        <p:spPr>
          <a:xfrm>
            <a:off x="7283649" y="5628290"/>
            <a:ext cx="2396380" cy="89863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Колетвинцев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Глеб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0538" y="365125"/>
            <a:ext cx="5473262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 наш любит рисовать,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 любит помогать.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талантов много.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будет светлая дорога!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662152"/>
            <a:ext cx="3925635" cy="551481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04" y="1825625"/>
            <a:ext cx="4041248" cy="4351338"/>
          </a:xfrm>
        </p:spPr>
      </p:pic>
      <p:sp>
        <p:nvSpPr>
          <p:cNvPr id="3" name="Овальная выноска 2"/>
          <p:cNvSpPr/>
          <p:nvPr/>
        </p:nvSpPr>
        <p:spPr>
          <a:xfrm>
            <a:off x="4335517" y="5155324"/>
            <a:ext cx="45719" cy="472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ьная выноска 5"/>
          <p:cNvSpPr/>
          <p:nvPr/>
        </p:nvSpPr>
        <p:spPr>
          <a:xfrm>
            <a:off x="3436883" y="5155323"/>
            <a:ext cx="1858753" cy="10216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Манолаки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78" y="244759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58" y="0"/>
            <a:ext cx="6353504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785101" y="4869649"/>
            <a:ext cx="5902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художник наша Марта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Нарисует вам пейзажи,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Натюрморты и портрет.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 нашей Марты нет!</a:t>
            </a:r>
          </a:p>
        </p:txBody>
      </p:sp>
      <p:sp>
        <p:nvSpPr>
          <p:cNvPr id="3" name="Овальная выноска 2"/>
          <p:cNvSpPr/>
          <p:nvPr/>
        </p:nvSpPr>
        <p:spPr>
          <a:xfrm>
            <a:off x="8450317" y="5707117"/>
            <a:ext cx="2191407" cy="97841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Маркушина Марта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Непоседа – это да!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Целый день туда-сюда!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минуты не сидит-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своим делам бежит,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устанет хохотать,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с подружками играть!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64" y="1758156"/>
            <a:ext cx="3226277" cy="4351338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91" y="173421"/>
            <a:ext cx="3896710" cy="6003542"/>
          </a:xfrm>
        </p:spPr>
      </p:pic>
      <p:sp>
        <p:nvSpPr>
          <p:cNvPr id="6" name="Овальная выноска 5"/>
          <p:cNvSpPr/>
          <p:nvPr/>
        </p:nvSpPr>
        <p:spPr>
          <a:xfrm>
            <a:off x="3468414" y="5092262"/>
            <a:ext cx="1797269" cy="72521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 Яна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1665" y="3332462"/>
            <a:ext cx="5181600" cy="3525537"/>
          </a:xfrm>
        </p:spPr>
        <p:txBody>
          <a:bodyPr>
            <a:normAutofit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Добрая, отзывчивая,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Умная, старательная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очень симпатичная.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ты очень нравишься.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 со всеми вежлива.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Милый взгляд приветливый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улыбка нежная.</a:t>
            </a:r>
          </a:p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3043228"/>
              </p:ext>
            </p:extLst>
          </p:nvPr>
        </p:nvGraphicFramePr>
        <p:xfrm>
          <a:off x="5691352" y="365124"/>
          <a:ext cx="5662448" cy="649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62" y="173421"/>
            <a:ext cx="2837793" cy="315904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8087710" y="6022427"/>
            <a:ext cx="2096814" cy="83557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Нургалиева </a:t>
            </a:r>
            <a:r>
              <a:rPr lang="ru-RU" dirty="0" err="1" smtClean="0"/>
              <a:t>Асель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4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/>
          <a:stretch/>
        </p:blipFill>
        <p:spPr>
          <a:xfrm>
            <a:off x="6369269" y="725214"/>
            <a:ext cx="3928261" cy="4780154"/>
          </a:xfrm>
        </p:spPr>
      </p:pic>
      <p:sp>
        <p:nvSpPr>
          <p:cNvPr id="5" name="Прямоугольник 4"/>
          <p:cNvSpPr/>
          <p:nvPr/>
        </p:nvSpPr>
        <p:spPr>
          <a:xfrm>
            <a:off x="1623848" y="1620441"/>
            <a:ext cx="45089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 дни всё дальше улетают,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теперь совсем не детвора: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двери знаний открывает —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садиком прощаться вам пора.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хотя с грустинкой праздник этот,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 душе с трепещущим теплом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вспоминать смешной ваш лепет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слезинку с легкостью смахнем.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вам — дороги светлой, ровной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друзей хороших на пути,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Счастья и улыбок, безусловно, 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призванье каждому найти!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7252138" y="4493172"/>
            <a:ext cx="3045392" cy="10121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Войтенкова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4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706821" y="365125"/>
            <a:ext cx="10515600" cy="1325563"/>
          </a:xfrm>
        </p:spPr>
        <p:txBody>
          <a:bodyPr>
            <a:noAutofit/>
          </a:bodyPr>
          <a:lstStyle/>
          <a:p>
            <a:pPr indent="-540385" algn="r">
              <a:spcAft>
                <a:spcPts val="0"/>
              </a:spcAft>
            </a:pP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Ариан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красив, умён,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 воспитан он.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 маме помогает,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 вопросы всегда отвечает.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5670" y="835573"/>
            <a:ext cx="6385034" cy="506073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91" y="1540916"/>
            <a:ext cx="4403834" cy="5167312"/>
          </a:xfrm>
        </p:spPr>
      </p:pic>
      <p:sp>
        <p:nvSpPr>
          <p:cNvPr id="5" name="Овальная выноска 4"/>
          <p:cNvSpPr/>
          <p:nvPr/>
        </p:nvSpPr>
        <p:spPr>
          <a:xfrm>
            <a:off x="7346731" y="6069723"/>
            <a:ext cx="1671145" cy="107205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Паршков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838" y="542051"/>
            <a:ext cx="3623551" cy="304800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3573" y="856779"/>
            <a:ext cx="5813425" cy="4830117"/>
          </a:xfrm>
        </p:spPr>
      </p:pic>
      <p:sp>
        <p:nvSpPr>
          <p:cNvPr id="10" name="Прямоугольник 9"/>
          <p:cNvSpPr/>
          <p:nvPr/>
        </p:nvSpPr>
        <p:spPr>
          <a:xfrm>
            <a:off x="1939159" y="3877827"/>
            <a:ext cx="38980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 за чудо девочка: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Губки бантиком надует,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мальчишек околдует.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Хохотушка,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веселушка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яркая девчушка.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 петь, играть, плясать,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Книжки детские читать.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Заряжает всех весельем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хорошим настроением.</a:t>
            </a:r>
          </a:p>
        </p:txBody>
      </p:sp>
      <p:sp>
        <p:nvSpPr>
          <p:cNvPr id="3" name="Овальная выноска 2"/>
          <p:cNvSpPr/>
          <p:nvPr/>
        </p:nvSpPr>
        <p:spPr>
          <a:xfrm>
            <a:off x="9017876" y="5466122"/>
            <a:ext cx="1828800" cy="9932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Алина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88434"/>
          </a:xfrm>
        </p:spPr>
        <p:txBody>
          <a:bodyPr>
            <a:normAutofit fontScale="90000"/>
          </a:bodyPr>
          <a:lstStyle/>
          <a:p>
            <a:pPr indent="-540385">
              <a:spcAft>
                <a:spcPts val="0"/>
              </a:spcAft>
            </a:pP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- классный парень!</a:t>
            </a:r>
            <a:b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нигде не пропадёт.</a:t>
            </a:r>
            <a:b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Ну, а если нужно будет,</a:t>
            </a:r>
            <a:b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собою поведёт.</a:t>
            </a:r>
            <a:b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всегда главнее всех</a:t>
            </a:r>
            <a:b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уже давно мечтал.</a:t>
            </a:r>
            <a:b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Знаем, Саша вырастит,</a:t>
            </a:r>
            <a:b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Точно будет генерал!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5326" y="47298"/>
            <a:ext cx="6574218" cy="68264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6" y="2853560"/>
            <a:ext cx="4666593" cy="3894081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9285891" y="5066354"/>
            <a:ext cx="2049516" cy="168128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Саша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94082" y="365125"/>
            <a:ext cx="7459717" cy="217312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Ангелину в школу провожаем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всей души желаем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ты старайся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прилежно занимайся.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72" y="2317530"/>
            <a:ext cx="4099034" cy="3925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1" y="1939159"/>
            <a:ext cx="4779577" cy="471389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5849007" y="5770179"/>
            <a:ext cx="1923393" cy="88287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Реушенко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Ангелина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48" y="365125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80" y="365125"/>
            <a:ext cx="4025482" cy="5937962"/>
          </a:xfrm>
        </p:spPr>
      </p:pic>
      <p:sp>
        <p:nvSpPr>
          <p:cNvPr id="10" name="Прямоугольник 9"/>
          <p:cNvSpPr/>
          <p:nvPr/>
        </p:nvSpPr>
        <p:spPr>
          <a:xfrm>
            <a:off x="283779" y="4463574"/>
            <a:ext cx="58805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Алисе желаем верных друзей,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здоровья и солнечных дней,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учёбе успехов и только добра.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жизнь твоя радости будет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6637283" y="5612470"/>
            <a:ext cx="1797269" cy="89642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Суханова Алиса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7" y="204953"/>
            <a:ext cx="4240924" cy="430398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52" y="204953"/>
            <a:ext cx="6195848" cy="6337738"/>
          </a:xfrm>
        </p:spPr>
      </p:pic>
      <p:sp>
        <p:nvSpPr>
          <p:cNvPr id="11" name="Прямоугольник 10"/>
          <p:cNvSpPr/>
          <p:nvPr/>
        </p:nvSpPr>
        <p:spPr>
          <a:xfrm>
            <a:off x="1176338" y="502752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Настенька умна,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Добротой наделена.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Верим, что только «4» и «5»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 тетрадки её заполнять.</a:t>
            </a:r>
          </a:p>
        </p:txBody>
      </p:sp>
      <p:sp>
        <p:nvSpPr>
          <p:cNvPr id="5" name="Овальная выноска 4"/>
          <p:cNvSpPr/>
          <p:nvPr/>
        </p:nvSpPr>
        <p:spPr>
          <a:xfrm>
            <a:off x="2490952" y="3799490"/>
            <a:ext cx="2049517" cy="914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Тюремских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живет в своем собственном мире,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свои он границы расширить.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Пускай же судьба его будет удачной,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умных людей не бывает иначе.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4" y="1825624"/>
            <a:ext cx="3563027" cy="471394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821" y="2188232"/>
            <a:ext cx="2447627" cy="4351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53" y="1261241"/>
            <a:ext cx="2339866" cy="2740053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5060751" y="3452647"/>
            <a:ext cx="1813015" cy="8986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Хашаев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Муслим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4903" y="56890"/>
            <a:ext cx="4288224" cy="446365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5745" y="512379"/>
            <a:ext cx="5507332" cy="5833242"/>
          </a:xfrm>
        </p:spPr>
      </p:pic>
      <p:sp>
        <p:nvSpPr>
          <p:cNvPr id="6" name="TextBox 5"/>
          <p:cNvSpPr txBox="1"/>
          <p:nvPr/>
        </p:nvSpPr>
        <p:spPr>
          <a:xfrm>
            <a:off x="7942185" y="4432830"/>
            <a:ext cx="4067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Семён напорист в устремлениях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уважаем в достижениях;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 к делу обстоятельно,</a:t>
            </a:r>
          </a:p>
          <a:p>
            <a:pPr indent="-540385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весьма старательно.</a:t>
            </a:r>
          </a:p>
        </p:txBody>
      </p:sp>
      <p:sp>
        <p:nvSpPr>
          <p:cNvPr id="8" name="Овальная выноска 7"/>
          <p:cNvSpPr/>
          <p:nvPr/>
        </p:nvSpPr>
        <p:spPr>
          <a:xfrm>
            <a:off x="5864772" y="5565228"/>
            <a:ext cx="1860331" cy="100678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Чернавин Семен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1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41731" y="531592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Справедливый и спокойный,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Похвалы всегда достойный.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Веню дети уважают,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все ему желают.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2" y="365124"/>
            <a:ext cx="4337419" cy="633522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97" y="1857155"/>
            <a:ext cx="4177862" cy="4843189"/>
          </a:xfrm>
        </p:spPr>
      </p:pic>
      <p:sp>
        <p:nvSpPr>
          <p:cNvPr id="5" name="Овальная выноска 4"/>
          <p:cNvSpPr/>
          <p:nvPr/>
        </p:nvSpPr>
        <p:spPr>
          <a:xfrm>
            <a:off x="3799490" y="5801710"/>
            <a:ext cx="2017986" cy="89863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Черных Веня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6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4" y="163487"/>
            <a:ext cx="3184634" cy="43513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6" y="189186"/>
            <a:ext cx="4997668" cy="6542689"/>
          </a:xfrm>
        </p:spPr>
      </p:pic>
      <p:sp>
        <p:nvSpPr>
          <p:cNvPr id="10" name="Прямоугольник 9"/>
          <p:cNvSpPr/>
          <p:nvPr/>
        </p:nvSpPr>
        <p:spPr>
          <a:xfrm>
            <a:off x="-715963" y="4554449"/>
            <a:ext cx="6096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3263" y="458619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очень учтив,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умен он, и красив.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 мальчишкам он пример</a:t>
            </a:r>
          </a:p>
          <a:p>
            <a:pPr indent="-540385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Женя — истинный кавалер!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10" y="163487"/>
            <a:ext cx="3275013" cy="4351338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1481959" y="3610303"/>
            <a:ext cx="1721725" cy="8648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Широков Женя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18" y="771524"/>
            <a:ext cx="3289409" cy="4462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48425" r="15577" b="-3543"/>
          <a:stretch/>
        </p:blipFill>
        <p:spPr>
          <a:xfrm rot="5400000">
            <a:off x="-567563" y="2002220"/>
            <a:ext cx="5297217" cy="3247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90" y="977462"/>
            <a:ext cx="3163286" cy="4698124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693683" y="4981901"/>
            <a:ext cx="2538248" cy="106301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Владимировна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4587766" y="4367047"/>
            <a:ext cx="2144110" cy="102475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огопед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Николаевна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7877175" y="4981902"/>
            <a:ext cx="2827611" cy="106301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Константиновна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Артём быстро повзрослел,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усвоить он успел.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новым знаньям он стремится.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школе это пригодится.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4138"/>
            <a:ext cx="4374951" cy="5782825"/>
          </a:xfrm>
        </p:spPr>
      </p:pic>
      <p:sp>
        <p:nvSpPr>
          <p:cNvPr id="4" name="Овальная выноска 3"/>
          <p:cNvSpPr/>
          <p:nvPr/>
        </p:nvSpPr>
        <p:spPr>
          <a:xfrm>
            <a:off x="7472855" y="5407572"/>
            <a:ext cx="1986455" cy="12117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Акулов Артем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0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59869" cy="2409606"/>
          </a:xfrm>
        </p:spPr>
        <p:txBody>
          <a:bodyPr>
            <a:noAutofit/>
          </a:bodyPr>
          <a:lstStyle/>
          <a:p>
            <a:pPr marL="0" indent="0" algn="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Денис любит спорт, движенье,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стремится к достиженьям,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Отступать он не привык,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школе — лучший ученик!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35117" y="3058511"/>
            <a:ext cx="5893676" cy="3197280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 с братом поиграет,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голы позабивает.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Упрямишься ты часто,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Бываешь непослушным,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Зато с тобою весело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бывает скучно.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48" y="2073960"/>
            <a:ext cx="5181600" cy="3886200"/>
          </a:xfrm>
        </p:spPr>
      </p:pic>
      <p:sp>
        <p:nvSpPr>
          <p:cNvPr id="5" name="Овальная выноска 4"/>
          <p:cNvSpPr/>
          <p:nvPr/>
        </p:nvSpPr>
        <p:spPr>
          <a:xfrm>
            <a:off x="7803930" y="5029200"/>
            <a:ext cx="2430517" cy="1416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Антоновы Максим и Денис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236482"/>
            <a:ext cx="4934607" cy="411485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37" y="0"/>
            <a:ext cx="5917325" cy="6700345"/>
          </a:xfrm>
        </p:spPr>
      </p:pic>
      <p:sp>
        <p:nvSpPr>
          <p:cNvPr id="10" name="Прямоугольник 9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8050" y="497989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540385" algn="just">
              <a:spcAft>
                <a:spcPts val="0"/>
              </a:spcAft>
            </a:pP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Ариша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любит петь, плясать,</a:t>
            </a:r>
          </a:p>
          <a:p>
            <a:pPr indent="-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Книжки разные читать.</a:t>
            </a:r>
          </a:p>
          <a:p>
            <a:pPr indent="-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Желаем учиться ей только на «5»</a:t>
            </a:r>
          </a:p>
          <a:p>
            <a:pPr indent="-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школе таланты свои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развивать.</a:t>
            </a:r>
            <a:endParaRPr lang="ru-RU" sz="2400" b="1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9202606" y="5896303"/>
            <a:ext cx="1975145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6" y="0"/>
            <a:ext cx="12523076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434" y="806559"/>
            <a:ext cx="8384628" cy="1325563"/>
          </a:xfrm>
        </p:spPr>
        <p:txBody>
          <a:bodyPr>
            <a:noAutofit/>
          </a:bodyPr>
          <a:lstStyle/>
          <a:p>
            <a:pPr algn="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Рубик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мальчик добродушный,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Гостеприимный и радушный,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хоть спокоен он на вид,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сердце храброе горит.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Рубик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бесстрашен не для вида —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никогда не даст он в обиду!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2" y="191704"/>
            <a:ext cx="3842668" cy="592531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97" y="2506662"/>
            <a:ext cx="3147889" cy="420944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/>
          <a:stretch/>
        </p:blipFill>
        <p:spPr>
          <a:xfrm>
            <a:off x="5225107" y="2506662"/>
            <a:ext cx="3528191" cy="3452647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2758966" y="5013434"/>
            <a:ext cx="1775894" cy="9458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Восканян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Рубик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17530" y="365125"/>
            <a:ext cx="9569669" cy="202805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Улыбчивый, старательный,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детишками не  ссорится,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самостоятельный.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часто помечтать,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Побегать и порисовать.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унывает,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спокойно принимает.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20" y="2393184"/>
            <a:ext cx="326350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46" y="204952"/>
            <a:ext cx="4151606" cy="5972011"/>
          </a:xfrm>
        </p:spPr>
      </p:pic>
      <p:sp>
        <p:nvSpPr>
          <p:cNvPr id="3" name="Овальная выноска 2"/>
          <p:cNvSpPr/>
          <p:nvPr/>
        </p:nvSpPr>
        <p:spPr>
          <a:xfrm>
            <a:off x="8466083" y="5029201"/>
            <a:ext cx="1639613" cy="82653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Выходов Артём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2075" y="459718"/>
            <a:ext cx="10515600" cy="1325563"/>
          </a:xfrm>
        </p:spPr>
        <p:txBody>
          <a:bodyPr>
            <a:noAutofit/>
          </a:bodyPr>
          <a:lstStyle/>
          <a:p>
            <a:pPr indent="-540385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Герман, ты же удалец</a:t>
            </a: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всём ты молодец.</a:t>
            </a: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Смело в школу ты шагай</a:t>
            </a: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науки постигай.</a:t>
            </a:r>
            <a:b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9" y="2080282"/>
            <a:ext cx="4067503" cy="43513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73" y="459718"/>
            <a:ext cx="5334000" cy="5722883"/>
          </a:xfrm>
        </p:spPr>
      </p:pic>
      <p:sp>
        <p:nvSpPr>
          <p:cNvPr id="5" name="Овальная выноска 4"/>
          <p:cNvSpPr/>
          <p:nvPr/>
        </p:nvSpPr>
        <p:spPr>
          <a:xfrm>
            <a:off x="6096000" y="5283859"/>
            <a:ext cx="1655379" cy="6126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Гофман Герман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5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396</Words>
  <Application>Microsoft Office PowerPoint</Application>
  <PresentationFormat>Широкоэкранный</PresentationFormat>
  <Paragraphs>110</Paragraphs>
  <Slides>30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    Наши замечательные выпускники группа «Василёк» 2020 год</vt:lpstr>
      <vt:lpstr>Презентация PowerPoint</vt:lpstr>
      <vt:lpstr>Презентация PowerPoint</vt:lpstr>
      <vt:lpstr>Презентация PowerPoint</vt:lpstr>
      <vt:lpstr>Денис любит спорт, движенье, Он стремится к достиженьям, Отступать он не привык, В школе — лучший ученик!  </vt:lpstr>
      <vt:lpstr>Презентация PowerPoint</vt:lpstr>
      <vt:lpstr>Рубик — мальчик добродушный, Гостеприимный и радушный, И хоть спокоен он на вид, В нём сердце храброе горит. Рубик бесстрашен не для вида — Себя никогда не даст он в обиду! </vt:lpstr>
      <vt:lpstr>Улыбчивый, старательный, С детишками не  ссорится, Всегда самостоятельный. Любит часто помечтать, Побегать и порисовать. Никогда не унывает, Всё спокойно принимает. </vt:lpstr>
      <vt:lpstr>Герман, ты же удалец Во всём ты молодец. Смело в школу ты шагай И науки постигай. </vt:lpstr>
      <vt:lpstr>Саша любит мастерить, Много-много говорить. От души ему желаем Лучше всех считать, писать, Много книжек прочитать. </vt:lpstr>
      <vt:lpstr>Клаве от души желаем Друзей хороших повстречать, Быть такой же доброй, славной И пятёрки получать. </vt:lpstr>
      <vt:lpstr>Презентация PowerPoint</vt:lpstr>
      <vt:lpstr>Наша Ульяна умна, Добротой наделена. Верим, что только «4» и «5» Будут тетрадки её заполнять. </vt:lpstr>
      <vt:lpstr>Женя у нас Очень обаятельный, Добрый и находчивый  И ко всем внимательный. Можно смело утверждать: В школе будет всё на пять. А когда доучится, Президентом может стать! </vt:lpstr>
      <vt:lpstr>Из любого положенья Выход Глеб всегда найдёт, Фантазировать он любит, Никогда не пропадёт. </vt:lpstr>
      <vt:lpstr>Денис наш любит рисовать, Взрослым любит помогать. У него талантов много. Пусть будет светлая дорога! </vt:lpstr>
      <vt:lpstr>Презентация PowerPoint</vt:lpstr>
      <vt:lpstr>Непоседа – это да! Целый день туда-сюда! Не минуты не сидит- По своим делам бежит, Не устанет хохотать,  И с подружками играть! </vt:lpstr>
      <vt:lpstr>Презентация PowerPoint</vt:lpstr>
      <vt:lpstr>Ариан красив, умён, Хорошо воспитан он. Дома маме помогает, На все вопросы всегда отвечает. </vt:lpstr>
      <vt:lpstr>Презентация PowerPoint</vt:lpstr>
      <vt:lpstr>Александр - классный парень! Он нигде не пропадёт. Ну, а если нужно будет, За собою поведёт. Быть всегда главнее всех Он уже давно мечтал. Знаем, Саша вырастит, Точно будет генерал! </vt:lpstr>
      <vt:lpstr>Ангелину в школу провожаем От всей души желаем В школе ты старайся И прилежно занимайся. </vt:lpstr>
      <vt:lpstr>Презентация PowerPoint</vt:lpstr>
      <vt:lpstr>Презентация PowerPoint</vt:lpstr>
      <vt:lpstr>Может живет в своем собственном мире, Способен свои он границы расширить. Пускай же судьба его будет удачной, У умных людей не бывает иначе. </vt:lpstr>
      <vt:lpstr>Презентация PowerPoint</vt:lpstr>
      <vt:lpstr>Справедливый и спокойный, Похвалы всегда достойный. Веню дети уважают, Успехов все ему желают.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замечательные выпускники группа «Василёк» 2020 год</dc:title>
  <dc:creator>Ирина</dc:creator>
  <cp:lastModifiedBy>Ирина</cp:lastModifiedBy>
  <cp:revision>36</cp:revision>
  <dcterms:created xsi:type="dcterms:W3CDTF">2020-05-21T18:21:13Z</dcterms:created>
  <dcterms:modified xsi:type="dcterms:W3CDTF">2020-05-25T11:41:08Z</dcterms:modified>
</cp:coreProperties>
</file>