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6" y="708338"/>
            <a:ext cx="8113451" cy="3342498"/>
          </a:xfrm>
        </p:spPr>
        <p:txBody>
          <a:bodyPr/>
          <a:lstStyle/>
          <a:p>
            <a:pPr algn="ctr"/>
            <a:r>
              <a:rPr lang="ru-RU" b="1" dirty="0"/>
              <a:t>Дидактические игры на тему "Времена года"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6" y="4050832"/>
            <a:ext cx="8229361" cy="2195421"/>
          </a:xfrm>
        </p:spPr>
        <p:txBody>
          <a:bodyPr>
            <a:normAutofit/>
          </a:bodyPr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ВОСПИТАТЕЛЬ: АМПИЛОГОВА ЕЛЕНА ПАВЛОВНА</a:t>
            </a:r>
          </a:p>
          <a:p>
            <a:pPr algn="ctr"/>
            <a:r>
              <a:rPr lang="ru-RU" dirty="0" smtClean="0"/>
              <a:t>МБДОУ №20 «КОЛОСОК»</a:t>
            </a:r>
          </a:p>
          <a:p>
            <a:pPr algn="ctr"/>
            <a:r>
              <a:rPr lang="ru-RU" dirty="0" smtClean="0"/>
              <a:t>Г/О МЫТИЩИ</a:t>
            </a:r>
          </a:p>
          <a:p>
            <a:pPr algn="ctr"/>
            <a:r>
              <a:rPr lang="ru-RU" dirty="0" smtClean="0"/>
              <a:t>С.МАРФИНО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4897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44699"/>
            <a:ext cx="8596668" cy="1378039"/>
          </a:xfrm>
        </p:spPr>
        <p:txBody>
          <a:bodyPr>
            <a:normAutofit fontScale="90000"/>
          </a:bodyPr>
          <a:lstStyle/>
          <a:p>
            <a:r>
              <a:rPr lang="ru-RU" sz="2400" b="1" dirty="0"/>
              <a:t>9. Попросите ребенка нарисовать кроны деревьев в каждый из четырех сезонов года. Пусть малыш расскажет, как меняется дерево с течением времени.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4" name="Объект 3" descr="времена года в детском саду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978" y="1493950"/>
            <a:ext cx="8102024" cy="52159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3999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28789"/>
            <a:ext cx="8596668" cy="721217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</a:t>
            </a:r>
            <a:endParaRPr lang="ru-RU" dirty="0"/>
          </a:p>
        </p:txBody>
      </p:sp>
      <p:pic>
        <p:nvPicPr>
          <p:cNvPr id="6" name="Объект 5" descr="изучаем времена года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584" y="746975"/>
            <a:ext cx="7997780" cy="59757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99626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/>
              <a:t>1. Попросите ребенка соотнести каждую из картинок с тем или иным временем года, а затем уточнить, почему именно он сделал такой выбор.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4" name="Объект 3" descr="времена года для дошкольников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7893" y="2160588"/>
            <a:ext cx="6349284" cy="45879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5887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/>
              <a:t>2. Предложите ребенку в каждом из кружочков нарисовать предметы или явления, характерные для определенного сезона.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4" name="Объект 3" descr="сколько времен года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6530" y="2160587"/>
            <a:ext cx="6117465" cy="45235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5690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/>
              <a:t>3. Попросите ребенка соотнести каждую из картинок справа с картинками времени года слева и обосновать свой выбор.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4" name="Объект 3" descr="времена года фотографии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0772" y="1930400"/>
            <a:ext cx="5628067" cy="47408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23402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/>
              <a:t>4. А теперь одеваемся на прогулку. Какие вещи необходимо одеть для осенней, зимней, летней или весенней прогулки?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4" name="Объект 3" descr="как научить ребенка временам года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6829" y="1455313"/>
            <a:ext cx="6915954" cy="52674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5457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/>
              <a:t> 5. Попросите ребенка описать, что чувствует солнышко на каждой из картинок и почему.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4" name="Объект 3" descr="фото времен года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679" y="1584101"/>
            <a:ext cx="6555346" cy="51386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02326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7882" y="115911"/>
            <a:ext cx="8836120" cy="2395469"/>
          </a:xfrm>
        </p:spPr>
        <p:txBody>
          <a:bodyPr>
            <a:normAutofit fontScale="90000"/>
          </a:bodyPr>
          <a:lstStyle/>
          <a:p>
            <a:r>
              <a:rPr lang="ru-RU" sz="2400" b="1" dirty="0"/>
              <a:t>6. Позвольте ребенку раскрасить картинку. Спросите, какой сезон изображен на каждом из фрагментов. В пустых клеточках вместе подпишите времена года и соответствующие им календарные месяцы. Спросите: какие зимние, весенние, летние и осенние праздники он знает? Какой праздник его любимый? В каком месяце его празднуют? Выделите этот месяц и посчитайте, как скоро он наступит.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4" name="Объект 3" descr="учим времена года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406" y="2511380"/>
            <a:ext cx="6967469" cy="43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73927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06062"/>
            <a:ext cx="8596668" cy="1724338"/>
          </a:xfrm>
        </p:spPr>
        <p:txBody>
          <a:bodyPr>
            <a:normAutofit fontScale="90000"/>
          </a:bodyPr>
          <a:lstStyle/>
          <a:p>
            <a:r>
              <a:rPr lang="ru-RU" sz="2400" b="1" dirty="0"/>
              <a:t>7. Вместе с ребенком вы можете сделать специальные часы, которые будут отображать текущее время года. Рядом с каждым из сегментов подпишите праздники, которые собираетесь отпраздновать в каждый из четырех сезонов.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4" name="Объект 3" descr="детям о временах года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290" y="1661375"/>
            <a:ext cx="5988676" cy="50372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35403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54546"/>
            <a:ext cx="8596668" cy="1775854"/>
          </a:xfrm>
        </p:spPr>
        <p:txBody>
          <a:bodyPr>
            <a:normAutofit fontScale="90000"/>
          </a:bodyPr>
          <a:lstStyle/>
          <a:p>
            <a:r>
              <a:rPr lang="ru-RU" sz="2400" b="1" dirty="0"/>
              <a:t>8. Предложите ребенку раскрасить картинку, состоящую из четырех фрагментов, каждый из которых соответствует определенному времени года. После того, как он закончит, спросите, каких цветов на каждом из фрагментов оказалось больше и почему.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4" name="Объект 3" descr="теплое и  холодное время года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738" y="1930400"/>
            <a:ext cx="7018985" cy="47666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04472852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</TotalTime>
  <Words>221</Words>
  <Application>Microsoft Office PowerPoint</Application>
  <PresentationFormat>Широкоэкранный</PresentationFormat>
  <Paragraphs>16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Грань</vt:lpstr>
      <vt:lpstr>Дидактические игры на тему "Времена года" </vt:lpstr>
      <vt:lpstr>1. Попросите ребенка соотнести каждую из картинок с тем или иным временем года, а затем уточнить, почему именно он сделал такой выбор. </vt:lpstr>
      <vt:lpstr>2. Предложите ребенку в каждом из кружочков нарисовать предметы или явления, характерные для определенного сезона. </vt:lpstr>
      <vt:lpstr>3. Попросите ребенка соотнести каждую из картинок справа с картинками времени года слева и обосновать свой выбор. </vt:lpstr>
      <vt:lpstr>4. А теперь одеваемся на прогулку. Какие вещи необходимо одеть для осенней, зимней, летней или весенней прогулки? </vt:lpstr>
      <vt:lpstr> 5. Попросите ребенка описать, что чувствует солнышко на каждой из картинок и почему. </vt:lpstr>
      <vt:lpstr>6. Позвольте ребенку раскрасить картинку. Спросите, какой сезон изображен на каждом из фрагментов. В пустых клеточках вместе подпишите времена года и соответствующие им календарные месяцы. Спросите: какие зимние, весенние, летние и осенние праздники он знает? Какой праздник его любимый? В каком месяце его празднуют? Выделите этот месяц и посчитайте, как скоро он наступит. </vt:lpstr>
      <vt:lpstr>7. Вместе с ребенком вы можете сделать специальные часы, которые будут отображать текущее время года. Рядом с каждым из сегментов подпишите праздники, которые собираетесь отпраздновать в каждый из четырех сезонов. </vt:lpstr>
      <vt:lpstr>8. Предложите ребенку раскрасить картинку, состоящую из четырех фрагментов, каждый из которых соответствует определенному времени года. После того, как он закончит, спросите, каких цветов на каждом из фрагментов оказалось больше и почему. </vt:lpstr>
      <vt:lpstr>9. Попросите ребенка нарисовать кроны деревьев в каждый из четырех сезонов года. Пусть малыш расскажет, как меняется дерево с течением времени. </vt:lpstr>
      <vt:lpstr>СПАСИБО ЗА ВНИМАНИЕ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Дидактические игры на тему "Времена года"</dc:title>
  <dc:creator>Пользователь Windows</dc:creator>
  <cp:lastModifiedBy>Пользователь Windows</cp:lastModifiedBy>
  <cp:revision>3</cp:revision>
  <dcterms:created xsi:type="dcterms:W3CDTF">2020-05-05T04:42:01Z</dcterms:created>
  <dcterms:modified xsi:type="dcterms:W3CDTF">2020-05-05T05:07:16Z</dcterms:modified>
</cp:coreProperties>
</file>