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77" r:id="rId3"/>
    <p:sldId id="278" r:id="rId4"/>
    <p:sldId id="260" r:id="rId5"/>
    <p:sldId id="262" r:id="rId6"/>
    <p:sldId id="263" r:id="rId7"/>
    <p:sldId id="281" r:id="rId8"/>
    <p:sldId id="264" r:id="rId9"/>
    <p:sldId id="279" r:id="rId10"/>
    <p:sldId id="265" r:id="rId11"/>
    <p:sldId id="266" r:id="rId12"/>
    <p:sldId id="280" r:id="rId13"/>
    <p:sldId id="267" r:id="rId14"/>
    <p:sldId id="268" r:id="rId15"/>
    <p:sldId id="282" r:id="rId16"/>
    <p:sldId id="272" r:id="rId17"/>
    <p:sldId id="283" r:id="rId18"/>
    <p:sldId id="273" r:id="rId19"/>
    <p:sldId id="274" r:id="rId20"/>
    <p:sldId id="275" r:id="rId21"/>
    <p:sldId id="276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A97B-3155-44D5-83D0-2A96F79B9F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1ED98E-7575-44ED-8880-D3B1761F9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A97B-3155-44D5-83D0-2A96F79B9F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D98E-7575-44ED-8880-D3B1761F9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A97B-3155-44D5-83D0-2A96F79B9F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D98E-7575-44ED-8880-D3B1761F9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A97B-3155-44D5-83D0-2A96F79B9F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1ED98E-7575-44ED-8880-D3B1761F9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A97B-3155-44D5-83D0-2A96F79B9F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D98E-7575-44ED-8880-D3B1761F9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A97B-3155-44D5-83D0-2A96F79B9F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D98E-7575-44ED-8880-D3B1761F9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A97B-3155-44D5-83D0-2A96F79B9F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1ED98E-7575-44ED-8880-D3B1761F9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A97B-3155-44D5-83D0-2A96F79B9F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D98E-7575-44ED-8880-D3B1761F9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A97B-3155-44D5-83D0-2A96F79B9F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D98E-7575-44ED-8880-D3B1761F9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A97B-3155-44D5-83D0-2A96F79B9F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D98E-7575-44ED-8880-D3B1761F9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A97B-3155-44D5-83D0-2A96F79B9F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D98E-7575-44ED-8880-D3B1761F9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89A97B-3155-44D5-83D0-2A96F79B9F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1ED98E-7575-44ED-8880-D3B1761F9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МБДОУ № 20 «Колосок»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400" dirty="0" smtClean="0"/>
              <a:t>СЪЕДОБНЫЕ И НЕСЪЕДОБНЫЕ ГРИБЫ</a:t>
            </a:r>
          </a:p>
          <a:p>
            <a:pPr algn="ctr">
              <a:buNone/>
            </a:pPr>
            <a:r>
              <a:rPr lang="ru-RU" sz="5400" dirty="0" smtClean="0"/>
              <a:t>Путешествие в </a:t>
            </a:r>
            <a:r>
              <a:rPr lang="ru-RU" sz="5400" dirty="0" smtClean="0"/>
              <a:t>сказочный </a:t>
            </a:r>
            <a:r>
              <a:rPr lang="ru-RU" sz="5400" dirty="0" smtClean="0"/>
              <a:t>лес</a:t>
            </a:r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Подготовила воспитатель</a:t>
            </a:r>
          </a:p>
          <a:p>
            <a:pPr>
              <a:buNone/>
            </a:pPr>
            <a:r>
              <a:rPr lang="ru-RU" dirty="0" smtClean="0"/>
              <a:t>Карпычева Н.В.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Подосиновик </a:t>
            </a:r>
            <a:endParaRPr lang="ru-RU" dirty="0"/>
          </a:p>
        </p:txBody>
      </p:sp>
      <p:pic>
        <p:nvPicPr>
          <p:cNvPr id="4" name="Содержимое 3" descr="http://im1-tub-ru.yandex.net/i?id=2087616e7b8aad53dae58ab832219425-96-144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313384"/>
            <a:ext cx="7416824" cy="50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Подберёзовик</a:t>
            </a:r>
            <a:endParaRPr lang="ru-RU" dirty="0"/>
          </a:p>
        </p:txBody>
      </p:sp>
      <p:pic>
        <p:nvPicPr>
          <p:cNvPr id="4" name="Содержимое 3" descr="http://im3-tub-ru.yandex.net/i?id=5c3f27b89e89b3b91251403e0b0708a0-28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9127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Бледная поганка</a:t>
            </a:r>
            <a:endParaRPr lang="ru-RU" dirty="0"/>
          </a:p>
        </p:txBody>
      </p:sp>
      <p:pic>
        <p:nvPicPr>
          <p:cNvPr id="4" name="Содержимое 3" descr="http://im0-tub-ru.yandex.net/i?id=6fd72008db5e8f7bd4f68aa41afc397c-91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1287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Опята</a:t>
            </a:r>
            <a:endParaRPr lang="ru-RU" dirty="0"/>
          </a:p>
        </p:txBody>
      </p:sp>
      <p:pic>
        <p:nvPicPr>
          <p:cNvPr id="4" name="Содержимое 3" descr="http://im1-tub-ru.yandex.net/i?id=ed06fc31733384b514b63649c34fa6da-29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72008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сыроежка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im0-tub-ru.yandex.net/i?id=57ef414ba1a496f68bd3e78e105fcb2e-0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813690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у copy / VFL.Ru это, фотохостинг без регистрации, и быстрый хостинг изображени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«Мы идём в осенний лес»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Мы идём в осенний лес</a:t>
            </a:r>
          </a:p>
          <a:p>
            <a:r>
              <a:rPr lang="ru-RU" sz="2800" dirty="0" smtClean="0"/>
              <a:t>А в лесу полно чудес!</a:t>
            </a:r>
          </a:p>
          <a:p>
            <a:r>
              <a:rPr lang="ru-RU" sz="2800" dirty="0" smtClean="0"/>
              <a:t>Дождь вчера в лесу прошёл-</a:t>
            </a:r>
          </a:p>
          <a:p>
            <a:r>
              <a:rPr lang="ru-RU" sz="2800" dirty="0" smtClean="0"/>
              <a:t>Это очень хорошо.</a:t>
            </a:r>
          </a:p>
          <a:p>
            <a:r>
              <a:rPr lang="ru-RU" sz="2800" dirty="0" smtClean="0"/>
              <a:t>Будем мы грибы искать</a:t>
            </a:r>
          </a:p>
          <a:p>
            <a:r>
              <a:rPr lang="ru-RU" sz="2800" dirty="0" smtClean="0"/>
              <a:t>И в корзину собирать.</a:t>
            </a:r>
          </a:p>
          <a:p>
            <a:r>
              <a:rPr lang="ru-RU" sz="2800" dirty="0" smtClean="0"/>
              <a:t>Вот сидят маслята</a:t>
            </a:r>
          </a:p>
          <a:p>
            <a:r>
              <a:rPr lang="ru-RU" sz="2800" dirty="0" smtClean="0"/>
              <a:t>На пеньке опята.</a:t>
            </a:r>
          </a:p>
          <a:p>
            <a:r>
              <a:rPr lang="ru-RU" sz="2800" dirty="0" smtClean="0"/>
              <a:t>Ну, а ты, мухомор,</a:t>
            </a:r>
          </a:p>
          <a:p>
            <a:r>
              <a:rPr lang="ru-RU" sz="2800" dirty="0" smtClean="0"/>
              <a:t>Украшай осенний бор.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Ролики из категории &quot;Советские мультфильмы&quot; - Мультляндия -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пеньке сидят братишки все в веснушках шалунишки. Эти дружные ребята называются ….(опята)</a:t>
            </a:r>
            <a:endParaRPr lang="ru-RU" dirty="0"/>
          </a:p>
        </p:txBody>
      </p:sp>
      <p:pic>
        <p:nvPicPr>
          <p:cNvPr id="4" name="Рисунок 3" descr="http://im2-tub-ru.yandex.net/i?id=e4393182d1f27770134ba8f57e543785-17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501008"/>
            <a:ext cx="48965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Ходят в рыженьких беретах очень дружные сестрички золотистые ….(лисички)</a:t>
            </a:r>
          </a:p>
          <a:p>
            <a:endParaRPr lang="ru-RU" dirty="0"/>
          </a:p>
        </p:txBody>
      </p:sp>
      <p:pic>
        <p:nvPicPr>
          <p:cNvPr id="4" name="Рисунок 3" descr="http://im0-tub-ru.yandex.net/i?id=34cc2d2aad6d970318a7df94bd5678ba-20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7" y="2714624"/>
            <a:ext cx="4959995" cy="37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cast.ru/uploads/2013/03/19/4957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не привыкла нравиться,</a:t>
            </a:r>
          </a:p>
          <a:p>
            <a:r>
              <a:rPr lang="ru-RU" dirty="0" smtClean="0"/>
              <a:t>Кто съест меня – отравиться (бледная поганка)</a:t>
            </a:r>
          </a:p>
          <a:p>
            <a:endParaRPr lang="ru-RU" dirty="0"/>
          </a:p>
        </p:txBody>
      </p:sp>
      <p:pic>
        <p:nvPicPr>
          <p:cNvPr id="6" name="Рисунок 5" descr="http://im0-tub-ru.yandex.net/i?id=6fd72008db5e8f7bd4f68aa41afc397c-91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8"/>
            <a:ext cx="56886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Возле леса на опушке украшая тёмный бор вырос пестрый, как Петрушка Ядовитый …. (мухомор)</a:t>
            </a:r>
          </a:p>
          <a:p>
            <a:endParaRPr lang="ru-RU" dirty="0"/>
          </a:p>
        </p:txBody>
      </p:sp>
      <p:pic>
        <p:nvPicPr>
          <p:cNvPr id="4" name="Рисунок 3" descr="http://im2-tub-ru.yandex.net/i?id=26580a6df046c9ac422002b65624874b-102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59766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Мультик про домовёнка Кузю - Вороти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9288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Грибные приключения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76672"/>
            <a:ext cx="8988425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Природоведение 5 класс организмы - Презентация 12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332656"/>
            <a:ext cx="8664897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льтфильм домовёнок кузя онлайн смотреть - мультфиль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9208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троение гриба - Картинка 5497/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60648"/>
            <a:ext cx="8808913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бывают грибы?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Съедобные </a:t>
            </a:r>
          </a:p>
          <a:p>
            <a:r>
              <a:rPr lang="ru-RU" dirty="0" smtClean="0"/>
              <a:t>Те грибы которые можно кушать: варить, жарить, солить.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Несъедобные</a:t>
            </a:r>
          </a:p>
          <a:p>
            <a:r>
              <a:rPr lang="ru-RU" dirty="0" smtClean="0"/>
              <a:t>- ядовитые, поганки, те которые кушать нельзя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Белый </a:t>
            </a:r>
            <a:r>
              <a:rPr lang="ru-RU" dirty="0" smtClean="0"/>
              <a:t>гриб (Боровик)</a:t>
            </a:r>
            <a:endParaRPr lang="ru-RU" dirty="0"/>
          </a:p>
        </p:txBody>
      </p:sp>
      <p:pic>
        <p:nvPicPr>
          <p:cNvPr id="4" name="Содержимое 3" descr="http://im0-tub-ru.yandex.net/i?id=94f782530ef1b5502a9170862b6dc44e-46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4168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Ложные опята</a:t>
            </a:r>
            <a:endParaRPr lang="ru-RU" dirty="0"/>
          </a:p>
        </p:txBody>
      </p:sp>
      <p:pic>
        <p:nvPicPr>
          <p:cNvPr id="4" name="Содержимое 3" descr="http://im3-tub-ru.yandex.net/i?id=49820dae1e93dca1b8c0a49b15befcb5-62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2728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Лисички</a:t>
            </a:r>
            <a:endParaRPr lang="ru-RU" dirty="0"/>
          </a:p>
        </p:txBody>
      </p:sp>
      <p:pic>
        <p:nvPicPr>
          <p:cNvPr id="4" name="Содержимое 3" descr="http://im0-tub-ru.yandex.net/i?id=6d47c87a6f1de30ddf6287b229f0daaa-139-144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412776"/>
            <a:ext cx="74168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Мухомор</a:t>
            </a:r>
            <a:endParaRPr lang="ru-RU" dirty="0"/>
          </a:p>
        </p:txBody>
      </p:sp>
      <p:pic>
        <p:nvPicPr>
          <p:cNvPr id="4" name="Содержимое 3" descr="http://im2-tub-ru.yandex.net/i?id=26580a6df046c9ac422002b65624874b-102-144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340768"/>
            <a:ext cx="72728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</TotalTime>
  <Words>175</Words>
  <Application>Microsoft Office PowerPoint</Application>
  <PresentationFormat>Экран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МБДОУ № 20 «Колосок»</vt:lpstr>
      <vt:lpstr>Слайд 2</vt:lpstr>
      <vt:lpstr>Слайд 3</vt:lpstr>
      <vt:lpstr>Слайд 4</vt:lpstr>
      <vt:lpstr>Какие бывают грибы?</vt:lpstr>
      <vt:lpstr>Белый гриб (Боровик)</vt:lpstr>
      <vt:lpstr>Ложные опята</vt:lpstr>
      <vt:lpstr>Лисички</vt:lpstr>
      <vt:lpstr>Мухомор</vt:lpstr>
      <vt:lpstr>Подосиновик </vt:lpstr>
      <vt:lpstr>Подберёзовик</vt:lpstr>
      <vt:lpstr>Бледная поганка</vt:lpstr>
      <vt:lpstr>Опята</vt:lpstr>
      <vt:lpstr>сыроежка</vt:lpstr>
      <vt:lpstr>Слайд 15</vt:lpstr>
      <vt:lpstr>Игра «Мы идём в осенний лес»</vt:lpstr>
      <vt:lpstr>Слайд 17</vt:lpstr>
      <vt:lpstr>ЗАГАДКИ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24</cp:revision>
  <dcterms:created xsi:type="dcterms:W3CDTF">2014-10-08T05:46:53Z</dcterms:created>
  <dcterms:modified xsi:type="dcterms:W3CDTF">2014-10-13T21:39:25Z</dcterms:modified>
</cp:coreProperties>
</file>