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0FC8F7-B88B-43F1-944F-B94D30425167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A8E588-9AFA-4C41-8EDD-5C8F64906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Муниципальное бюджетное дошкольное образовательное учреждение  центр развития ребёнка – детский сад № 20 «Колосок»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2220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ДОУ и семьи в воспитании здорового ребёнка: проблемы и перспективы 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Карпычева Н.В. </a:t>
            </a:r>
          </a:p>
          <a:p>
            <a:pPr algn="ctr"/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>
            <a:hlinkClick r:id="rId3" tooltip=" Каталог презентаций "/>
          </p:cNvPr>
          <p:cNvSpPr/>
          <p:nvPr/>
        </p:nvSpPr>
        <p:spPr>
          <a:xfrm>
            <a:off x="3898900" y="5929330"/>
            <a:ext cx="1530356" cy="571504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ru-RU" sz="1400" u="sng" dirty="0" smtClean="0">
                <a:solidFill>
                  <a:srgbClr val="3333CC"/>
                </a:solidFill>
                <a:latin typeface="Arial"/>
              </a:rPr>
              <a:t>С. </a:t>
            </a:r>
            <a:r>
              <a:rPr lang="ru-RU" sz="1400" u="sng" dirty="0" err="1" smtClean="0">
                <a:solidFill>
                  <a:srgbClr val="3333CC"/>
                </a:solidFill>
                <a:latin typeface="Arial"/>
              </a:rPr>
              <a:t>Марфино</a:t>
            </a:r>
            <a:r>
              <a:rPr lang="ru-RU" sz="1400" u="sng" dirty="0" smtClean="0">
                <a:solidFill>
                  <a:srgbClr val="3333CC"/>
                </a:solidFill>
                <a:latin typeface="Arial"/>
              </a:rPr>
              <a:t> 2017 г.</a:t>
            </a:r>
            <a:endParaRPr lang="ru-RU" sz="14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>
    <p:wedg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7848872" cy="627864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Педагогическая технология взаимодействия образовательного учреждения и семьи в формировании основ здорового образа  жизни - это элемент специальным образом организованного педагогического процесса, целенаправленно и гарантированно обеспечивающего становление, то есть сохранение, поддержание, укрепление и наращивание здоровья 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субъектов , 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единстве всех его составляющих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,со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стороны всех участников педагогического процесса: детей, родителей и педагогов.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43608" y="332656"/>
            <a:ext cx="7848872" cy="156966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еоретический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практический анализ эффективности взаимосвязи семьи и дошкольного образовательного учреждения в воспитании здорового ребёнка: проблемы и перспективы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636912"/>
            <a:ext cx="7848872" cy="1138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здорового ребёнка в семье и дошкольном образовательном учреждении.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4509120"/>
            <a:ext cx="7776864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заимодействие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семьи и дошкольного образовательного учреждения в воспитании здорового ребёнка</a:t>
            </a:r>
            <a:r>
              <a:rPr lang="ru-RU" sz="2400" dirty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3968" y="206084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211960" y="3861048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83968" y="609329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6632"/>
            <a:ext cx="7992888" cy="6524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«Семья для ребенка – это источник общественного опыта. Здесь он находит примеры для подражания и здесь происходит его социальное рождение. И если мы хотим вырастить нравственно здоровое поколение, то должны решать эту проблему «всем миром»: детский сад, семья,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общественность.»                     В.А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Сухомлинский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3"/>
            <a:ext cx="8172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Семья и детский сад  связаны формой преемственности и это облегчает непрерывность воспитания и обучения детей.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Важен принцип взаимопроникновения , а не принцип параллельности.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Важнейшим условием преемственности является установление доверительного делового контакта между семьей и детским садом, в ходе которого корректируется воспитательная позиция родителей и педагогов.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920880" cy="2016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«Лучше быть здоровым и богатым, чем бедным и больным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девиз сегодняшнего дня.</a:t>
            </a: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779912" y="2852936"/>
            <a:ext cx="2232248" cy="1440160"/>
          </a:xfrm>
          <a:prstGeom prst="downArrowCallout">
            <a:avLst/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4797152"/>
            <a:ext cx="7920880" cy="126188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 овладеть искусством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сохранения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укрепления здоровья 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8720"/>
            <a:ext cx="7920880" cy="497610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Проблема оздоровления детей – целенаправленная, систематически спланированная педагогическая работа дошкольного образовательного учреждения и семьи.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1584176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Формы взаимодействия дошкольного учреждения с семьей.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2852936"/>
            <a:ext cx="59046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самосовершенствование  педагогов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дошкольниками 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здоровьесбережению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2051720" y="1772816"/>
            <a:ext cx="1152128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084168" y="1772816"/>
            <a:ext cx="1008112" cy="1080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76672"/>
            <a:ext cx="5328592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ru-RU" sz="4000" dirty="0"/>
              <a:t>: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411760" y="1412776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16216" y="1484784"/>
            <a:ext cx="6480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2564904"/>
            <a:ext cx="37444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несовпадение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представлений, запросов и ожиданий родителей по отношению к дошкольному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2492897"/>
            <a:ext cx="33123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несовпадение представлений воспитателей о своих функциях в работе с семьей.</a:t>
            </a:r>
          </a:p>
          <a:p>
            <a:endParaRPr lang="ru-RU" dirty="0"/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60232" y="4725144"/>
            <a:ext cx="648072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123728" y="4725144"/>
            <a:ext cx="936104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5380672"/>
            <a:ext cx="7992888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Эти факторы существенно снижают эффективность их взаимодействия с целью создания единого воспитательно-образовательного пространства.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Семья – важнейшая составляющая социальной ситуации развития ребенка, его ближайшее окружение. Помочь семье ориентироваться на психологию ребенка и создать полноценные условия для его развития, осознать проблемы в межличностных отношениях ребенка со взрослыми и детьми дома и найти пути их решения – одна из важнейших проблем современности.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3573016"/>
            <a:ext cx="7848872" cy="255454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Целью воспитания родителей является не передача им научных психолого-педагогических знаний, а формирование у них «педагогической компетенции» и «педагогической рефлексии»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3"/>
            <a:ext cx="8064896" cy="655564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596900" dist="381000" dir="9780000" sx="16000" sy="16000" algn="ctr" rotWithShape="0">
                    <a:srgbClr val="000000">
                      <a:alpha val="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«Педагогическая компетентность» - это способность понять потребности детей и обеспечить возможность удовлетворять их, сделать ребенка счастливым, умение видеть какие-то вещи с точки зрения перспективы развития ребенка (Т.А. Куликова).</a:t>
            </a:r>
          </a:p>
          <a:p>
            <a:r>
              <a:rPr lang="ru-RU" sz="2800" dirty="0">
                <a:effectLst>
                  <a:outerShdw blurRad="596900" dist="381000" dir="9780000" sx="16000" sy="16000" algn="ctr" rotWithShape="0">
                    <a:srgbClr val="000000">
                      <a:alpha val="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«Педагогическая рефлексия» - это умение родителей анализировать собственную воспитательную деятельность, критически ее оценивать, находить причины своих педагогических ошибок, неэффективности используемых методов, осуществлять выбор методов воздействия на ребенка, адекватных его особенностям в конкретной ситуации (О.Л. Зверева).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время российское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переживает сложный период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411760" y="2636912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156176" y="256490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43608" y="4005064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идет становление новой государственности с признанием приоритета общечеловеческих ценностей,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3933056"/>
            <a:ext cx="4176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экономическая нестабильность, ярко выраженное разделение населения по имущественному признаку, вооруженные конфликты, обострение экологических проблем. </a:t>
            </a:r>
          </a:p>
        </p:txBody>
      </p:sp>
    </p:spTree>
  </p:cSld>
  <p:clrMapOvr>
    <a:masterClrMapping/>
  </p:clrMapOvr>
  <p:transition spd="med">
    <p:wipe dir="d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72808" cy="164219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Факторы, влияющие на эффективность взаимодействия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детского сада и семьи.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98884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уровень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39952" y="2492896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2996952"/>
            <a:ext cx="6840760" cy="240065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черты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педагогической культуры: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педагогический такт;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умение быть чутким;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умение быть справедливым и разумно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требовательным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детям;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умение быть наблюдательным и способным прогнозировать развитие ребенка.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взаимодействия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детского сада и семьи на основе сотрудничества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Одной из причин медленного ухудшения результатов в борьбе за снижение заболеваемости является недостаточная педагогическая культура семей.</a:t>
            </a: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83968" y="1988840"/>
            <a:ext cx="720080" cy="194421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414908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режим сна и отдыха в праздничные и выходные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дни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 времени проводят у телевизора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компьютера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потребность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движении удовлетворяется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полностью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1"/>
            <a:ext cx="806489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Организуя сотрудничество с семьей по воспитанию здорового ребенка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необходимо: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Глубоко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понимать тесную взаимосвязь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 с содержанием всей физкультурно-оздоровительной программы детского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внимание уделять поиску новых форм и подходов к физическому развитию детей, базирующихся на многофакторном анализе внешних воздействий;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мониторинги о состоянии здоровья каждого ребёнка;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детского организма.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положения в совместной работе с семьёй: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772817"/>
            <a:ext cx="784887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Единство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которое достигается в том случае, если цели и задачи воспитания здорового ребенка хорошо понятны не только воспитателю, но и родителям, когда семья знакома с основным содержанием, методами и приемами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оздоровительной работой в детском саду, а педагоги используют лучший опыт семейного воспитания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Систематичность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последовательность работы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(в соответствии с контрольным планом) в течение всего года и всего периода пребывания ребенка в детском саду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подход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 каждому ребенку и к каждой семье на основе учета их интересов и способностей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Взаимное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доверие и взаимопонимание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педагогов и родителей на основе доброжелательной критики и самокритики. Укрепление авторитета педагога в семье, а родителей в детском саду.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11967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Дифференцированный подход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работе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родителями.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052736"/>
            <a:ext cx="7992888" cy="612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Психолого-педагогическое просвещение родителей с целью повышения их педагогической культуры – одно из направлений деятельности дошкольного учреждения. Положительные результаты в воспитании детей достигаются при умелом сочетании разных форм сотрудничества, при активном включении в эту работу всех членов коллектива дошкольного учреждения и членов семей воспитанников. К этой деятельности привлекается весь педагогический персонал учреждения, а также специалисты иного профиля (психолог, врач, медсестра, логопед, руководители кружков и секций дополнительного образования).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Проблему воспитания, развития и формирования здорового ребенка невозможно решить в полной мере без активного участия в этом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348880"/>
            <a:ext cx="3168352" cy="150304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Эффективные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сотрудничества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620688"/>
            <a:ext cx="201622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собрания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620688"/>
            <a:ext cx="2160240" cy="14401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 открытых дверей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692696"/>
            <a:ext cx="2088232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физкультурные досуги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4293096"/>
            <a:ext cx="2088232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Передача опыта семейного воспитания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4293096"/>
            <a:ext cx="2088232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Совместный просмотр видеофильмов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4293096"/>
            <a:ext cx="2088232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Домашние задания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2420888"/>
            <a:ext cx="2016224" cy="14401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Комплектование педагогической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библиотеки по физ. воспитанию в семье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60232" y="2420888"/>
            <a:ext cx="2016224" cy="14401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 газеты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264696" cy="11430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916832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Взаимодействие родителей и педагогов в процессе оздоровления и воспитания дошкольников позволяет реализовывать принцип единства требований к воспитанию в дошкольном образовательном учреждении и семье, учитывать личностно-ориентированную направленность, активно вовлекать родителей в процесс воспитания и обучения, как участников единого образовательного пространства, оптимизировать разработку и внедрение совместных видов деятельности дошкольного образовательного учреждения  и родителей.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4847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jdis7qbfy2e6w0i9hlterzb1682ua63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134076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Социально-экономическая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ситуация, породившая распад духовных и нравственных ценностей, формирование специфических ценностных систем в различных слоях общества, привела к крушению прежнего мировоззрения, страху перед завтрашним днем, дезориентации человека в окружающем мире и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внутренним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конфликтам личности, что получило яркое выражение не только среди взрослых людей, но и затронуло подрастающее поколение.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692696"/>
            <a:ext cx="7848872" cy="525658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сегодняшний день в России сложилась крайне отрицательная демографическая ситуация, когда каждое поколение родившихся по численности меньше поколения своих родителей и не может восполнить убыли населения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/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говорит о социальной катастрофе, связанной, прежде всего, с национальной безопасностью и состоянием здоровья будущего поколения. Поэтому проблема ухудшения здоровья населения страны и особенно детей становится национальной.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848872" cy="144016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фундамент здоровья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555776" y="2204864"/>
            <a:ext cx="576064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660232" y="2204864"/>
            <a:ext cx="576064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8" y="4221088"/>
            <a:ext cx="3600400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lvl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Физического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4221088"/>
            <a:ext cx="3384376" cy="707886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Психического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08518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Очевидна значимость формирования у детей определенной базы знаний и практических навыков здорового образа жизни, осознанной потребности в систематических занятиях физической культурой и спортом.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920880" cy="22467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условиях системного рассогласования отношений человека с внешней природной средой необходим пересмотр педагогических путей и условий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воспитания детей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Возникает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потребность в создании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708920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гибких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социально-педагогических технологий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здоровьесберегающего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воспитания личности в условиях государственных воспитательно-образовательных учреждений.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инновационных технологий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позволит сформировать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691680" y="1628800"/>
            <a:ext cx="864096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876256" y="1628800"/>
            <a:ext cx="864096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2708920"/>
            <a:ext cx="4968552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основы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здорового образа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развить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ребенка чувство сопереживания другим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людям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определенные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позволяющие предупреждать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поведение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7776864" cy="138499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активного взаимодействия в системе «ребенок – родитель – педагог» невозможно эффективное развитие ребенка.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979712" y="2060848"/>
            <a:ext cx="1152128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6228184" y="1988840"/>
            <a:ext cx="1008112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3284984"/>
            <a:ext cx="7776864" cy="29546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педагогической модели взаимодействия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семьи по формированию основ здорового образа жизни является воспитание не только физически крепкого ребёнка, но и цельной личности с устойчивой нервной системой, готовой к успешной бытовой, трудовой и социальной адаптации к реальным условиям жизни, к интеграции в обществе.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решить следующие задачи: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Создать развивающую среду – пространство самореализации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Помочь ребёнку накопить необходимый опыт и знания для успешного выполнения главных задач воспитательно-оздоровительной работы по укреплению его физического и психического здоровья.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Сформировать через активную деятельность здоровый организм ребенка его динамическое и устойчивое состояние к экстремальным ситуациям.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1366</Words>
  <Application>Microsoft Office PowerPoint</Application>
  <PresentationFormat>Экран (4:3)</PresentationFormat>
  <Paragraphs>107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Муниципальное бюджетное дошкольное образовательное учреждение  центр развития ребёнка – детский сад № 20 «Колосок»   </vt:lpstr>
      <vt:lpstr>                Введение</vt:lpstr>
      <vt:lpstr>Слайд 3</vt:lpstr>
      <vt:lpstr>Слайд 4</vt:lpstr>
      <vt:lpstr>        Дошкольный возраст              – это  фундамент здоровья</vt:lpstr>
      <vt:lpstr>Слайд 6</vt:lpstr>
      <vt:lpstr>Использование инновационных технологий позволит сформировать</vt:lpstr>
      <vt:lpstr>Слайд 8</vt:lpstr>
      <vt:lpstr>Необходимо решить следующие задачи:</vt:lpstr>
      <vt:lpstr>Слайд 10</vt:lpstr>
      <vt:lpstr>Слайд 11</vt:lpstr>
      <vt:lpstr>Слайд 12</vt:lpstr>
      <vt:lpstr>Слайд 13</vt:lpstr>
      <vt:lpstr>«Лучше быть здоровым и богатым, чем бедным и больным» –  девиз сегодняшнего дня.</vt:lpstr>
      <vt:lpstr>Слайд 15</vt:lpstr>
      <vt:lpstr>Формы взаимодействия дошкольного учреждения с семьей.</vt:lpstr>
      <vt:lpstr>Слайд 17</vt:lpstr>
      <vt:lpstr>Слайд 18</vt:lpstr>
      <vt:lpstr>Слайд 19</vt:lpstr>
      <vt:lpstr>Факторы, влияющие на эффективность взаимодействия  детского сада и семьи. </vt:lpstr>
      <vt:lpstr>Слайд 21</vt:lpstr>
      <vt:lpstr>Слайд 22</vt:lpstr>
      <vt:lpstr>Основные положения в совместной работе с семьёй:</vt:lpstr>
      <vt:lpstr>Дифференцированный подход  в работе  с родителями.</vt:lpstr>
      <vt:lpstr>Эффективные   формы сотрудничества</vt:lpstr>
      <vt:lpstr>               Заключение 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«Взаимодействие дошкольного образовательного учреждения и семьи в воспитании здорового ребёнка: проблемы и перспективы»</dc:title>
  <dc:creator>Владелец</dc:creator>
  <cp:lastModifiedBy>Наталья</cp:lastModifiedBy>
  <cp:revision>76</cp:revision>
  <dcterms:created xsi:type="dcterms:W3CDTF">2012-06-25T13:54:35Z</dcterms:created>
  <dcterms:modified xsi:type="dcterms:W3CDTF">2017-05-23T19:13:41Z</dcterms:modified>
</cp:coreProperties>
</file>