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67" r:id="rId4"/>
    <p:sldId id="268" r:id="rId5"/>
    <p:sldId id="269" r:id="rId6"/>
    <p:sldId id="273" r:id="rId7"/>
    <p:sldId id="270" r:id="rId8"/>
    <p:sldId id="272" r:id="rId9"/>
    <p:sldId id="271" r:id="rId10"/>
    <p:sldId id="263" r:id="rId11"/>
    <p:sldId id="264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9D4B-E35E-4280-9063-A1B6E3A9BF9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8A0-CDA1-4A70-B91D-021FDA5C161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9D4B-E35E-4280-9063-A1B6E3A9BF9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8A0-CDA1-4A70-B91D-021FDA5C1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9D4B-E35E-4280-9063-A1B6E3A9BF9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8A0-CDA1-4A70-B91D-021FDA5C1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9D4B-E35E-4280-9063-A1B6E3A9BF9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8A0-CDA1-4A70-B91D-021FDA5C161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9D4B-E35E-4280-9063-A1B6E3A9BF9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8A0-CDA1-4A70-B91D-021FDA5C1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9D4B-E35E-4280-9063-A1B6E3A9BF9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8A0-CDA1-4A70-B91D-021FDA5C161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9D4B-E35E-4280-9063-A1B6E3A9BF9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8A0-CDA1-4A70-B91D-021FDA5C161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9D4B-E35E-4280-9063-A1B6E3A9BF9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8A0-CDA1-4A70-B91D-021FDA5C1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9D4B-E35E-4280-9063-A1B6E3A9BF9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8A0-CDA1-4A70-B91D-021FDA5C1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9D4B-E35E-4280-9063-A1B6E3A9BF9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8A0-CDA1-4A70-B91D-021FDA5C1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9D4B-E35E-4280-9063-A1B6E3A9BF9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8A0-CDA1-4A70-B91D-021FDA5C161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6C9D4B-E35E-4280-9063-A1B6E3A9BF9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5578A0-CDA1-4A70-B91D-021FDA5C16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005064"/>
            <a:ext cx="3816424" cy="1800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Выполнили воспитатели группы «Гномики»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Южакова М.Д.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Аванесян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Л.Н.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55200" cy="253513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опыта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по теме: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«Развивающая предметно-пространственная среда в соответствии с ФГОС дошкольного образования»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picshare.ru/uploads/140705/RfFMsn3ps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249056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Центр физической культуры</a:t>
            </a:r>
            <a:endParaRPr lang="ru-RU" sz="32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84785"/>
            <a:ext cx="3096343" cy="4752504"/>
          </a:xfrm>
        </p:spPr>
      </p:pic>
    </p:spTree>
    <p:extLst>
      <p:ext uri="{BB962C8B-B14F-4D97-AF65-F5344CB8AC3E}">
        <p14:creationId xmlns:p14="http://schemas.microsoft.com/office/powerpoint/2010/main" val="42678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Центр музыкальной деятельности</a:t>
            </a:r>
            <a:endParaRPr lang="ru-RU" sz="32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рабочий стол\Мамины планы\фото\фото3\IMG_25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919183" cy="38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2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Центр «Здравствуй	, книжка!» </a:t>
            </a:r>
            <a:endParaRPr lang="ru-RU" sz="32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рабочий стол\Мамины планы\фото\фото3\IMG_25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79079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68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13403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Центр природы</a:t>
            </a:r>
            <a:endParaRPr lang="ru-RU" sz="32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рабочий стол\Мамины планы\фото\фото3\IMG_2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7499"/>
            <a:ext cx="4824536" cy="27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абочий стол\Мамины планы\фото\фото3\IMG_2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33056"/>
            <a:ext cx="499671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8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352928" cy="1872208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82" y="2924944"/>
            <a:ext cx="3150294" cy="315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04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36904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Это часть образовательной среды, представленная специально организованным пространством (помещениями, участками и т.д.), материалами, оборудованием и инвентарем для развития ребенка дошкольного возраста в соответствии с особенностями каждого возрастного этапа, охраны и укрепления их здоровья. </a:t>
            </a:r>
            <a:endParaRPr lang="ru-RU" sz="2800" b="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4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3413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Образовательные области по ФГОС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1993" y="1628800"/>
            <a:ext cx="55880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pPr algn="ctr"/>
            <a:endParaRPr lang="ru-RU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pPr algn="ctr"/>
            <a:endParaRPr lang="ru-RU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algn="ctr"/>
            <a:endParaRPr lang="ru-RU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pPr algn="ctr"/>
            <a:endParaRPr lang="ru-RU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3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92888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Центр сюжетно-ролевых игр</a:t>
            </a:r>
            <a:br>
              <a:rPr lang="ru-RU" sz="32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Мамины планы\фото\фото3\IMG_2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9" y="1268760"/>
            <a:ext cx="4443872" cy="249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Мамины планы\фото\фото3\IMG_2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4212913" cy="26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86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Мамины планы\фото\фото3\IMG_2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20" y="3717032"/>
            <a:ext cx="5129798" cy="277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Мамины планы\фото\фото3\IMG_2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20" y="402036"/>
            <a:ext cx="5129798" cy="288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7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ий стол\Мамины планы\фото\фото3\IMG_2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9523"/>
            <a:ext cx="267107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чий стол\Мамины планы\фото\фото2\IMG_25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5184576" cy="291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3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84076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Центр сенсорного развития</a:t>
            </a:r>
            <a:br>
              <a:rPr lang="ru-RU" sz="32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стол\Мамины планы\фото\фото3\IMG_2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534665" cy="254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чий стол\Мамины планы\фото\фото3\IMG_2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90" y="3861048"/>
            <a:ext cx="495464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3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8661"/>
            <a:ext cx="2264374" cy="373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8661"/>
            <a:ext cx="2230518" cy="371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77364"/>
            <a:ext cx="4251387" cy="239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93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Центр конструктивной деятельности</a:t>
            </a:r>
            <a:endParaRPr lang="ru-RU" sz="28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рабочий стол\Мамины планы\фото\фото3\IMG_25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3" t="38272" r="19579" b="17539"/>
          <a:stretch/>
        </p:blipFill>
        <p:spPr bwMode="auto">
          <a:xfrm>
            <a:off x="467544" y="1268760"/>
            <a:ext cx="5190838" cy="227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482917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75936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216</TotalTime>
  <Words>55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опыта  работы по теме:  «Развивающая предметно-пространственная среда в соответствии с ФГОС дошкольного образования»</vt:lpstr>
      <vt:lpstr>Развивающая предметно-пространственная среда   Это часть образовательной среды, представленная специально организованным пространством (помещениями, участками и т.д.), материалами, оборудованием и инвентарем для развития ребенка дошкольного возраста в соответствии с особенностями каждого возрастного этапа, охраны и укрепления их здоровья. </vt:lpstr>
      <vt:lpstr>Презентация PowerPoint</vt:lpstr>
      <vt:lpstr>Центр сюжетно-ролевых игр </vt:lpstr>
      <vt:lpstr>Презентация PowerPoint</vt:lpstr>
      <vt:lpstr>Презентация PowerPoint</vt:lpstr>
      <vt:lpstr>Центр сенсорного развития </vt:lpstr>
      <vt:lpstr>Презентация PowerPoint</vt:lpstr>
      <vt:lpstr>Центр конструктивной деятельности</vt:lpstr>
      <vt:lpstr>Центр физической культуры</vt:lpstr>
      <vt:lpstr>Центр музыкальной деятельности</vt:lpstr>
      <vt:lpstr>Центр «Здравствуй , книжка!» </vt:lpstr>
      <vt:lpstr>Центр природы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опыта  работы по теме:  «Развивающая среда по сенсорному воспитанию»</dc:title>
  <dc:creator>Tanya</dc:creator>
  <cp:lastModifiedBy>Tanya</cp:lastModifiedBy>
  <cp:revision>19</cp:revision>
  <dcterms:created xsi:type="dcterms:W3CDTF">2016-01-26T11:34:15Z</dcterms:created>
  <dcterms:modified xsi:type="dcterms:W3CDTF">2016-04-13T12:45:10Z</dcterms:modified>
</cp:coreProperties>
</file>