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6" r:id="rId5"/>
    <p:sldId id="277" r:id="rId6"/>
    <p:sldId id="259" r:id="rId7"/>
    <p:sldId id="279" r:id="rId8"/>
    <p:sldId id="266" r:id="rId9"/>
    <p:sldId id="278" r:id="rId10"/>
    <p:sldId id="280" r:id="rId11"/>
    <p:sldId id="263" r:id="rId12"/>
    <p:sldId id="261" r:id="rId13"/>
    <p:sldId id="284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C0223-EA20-4019-8F36-23DFC1B84A1E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97ACB-1BA9-4CFC-957E-2111F3B3B4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1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7ACB-1BA9-4CFC-957E-2111F3B3B4D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4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SUS\Downloads\&#1048;&#1079;%20&#1084;&#1091;&#1083;&#1100;&#1090;&#1092;&#1080;&#1083;&#1100;&#1084;&#1086;&#1074;%20-%20&#1040;&#1085;&#1090;&#1086;&#1096;&#1082;&#1072;%20(minus)%20(1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C:\Users\ASUS\Downloads\&#1048;&#1079;%20&#1084;&#1091;&#1083;&#1100;&#1090;&#1092;&#1080;&#1083;&#1100;&#1084;&#1086;&#1074;%20-%20&#1040;&#1085;&#1090;&#1086;&#1096;&#1082;&#1072;%20(minus)%20(1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8279"/>
          </a:xfrm>
        </p:spPr>
      </p:pic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1907704" y="2996952"/>
            <a:ext cx="7056784" cy="27019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 альбомом работали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младшей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группы «Земляничка»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Некрасова Елена Васильевна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Захарова Елена Анатольевна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с.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Марфино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2017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63688" y="1493014"/>
            <a:ext cx="63618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Огород, как огород,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хоть и маленький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1007236"/>
            <a:ext cx="6192688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МБДОУ ЦРР д/с №20 «Колосок»</a:t>
            </a:r>
            <a:endParaRPr lang="ru-RU" dirty="0"/>
          </a:p>
        </p:txBody>
      </p:sp>
      <p:pic>
        <p:nvPicPr>
          <p:cNvPr id="7" name="Из мультфильмов - Антошка (minus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71472"/>
      </p:ext>
    </p:extLst>
  </p:cSld>
  <p:clrMapOvr>
    <a:masterClrMapping/>
  </p:clrMapOvr>
  <p:transition spd="slow" advTm="359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9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75" y="0"/>
            <a:ext cx="9197975" cy="6867525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772400" cy="331236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3 этап: На этом этапе осуществляется полностью необходимая работа, позволяющая получить статистически достоверные  данные и получить их анализ. Но не все дети сразу и легко включались в работу. Предлагалось задание каждому ребенку, которое соответствовало его индивидуальному уровню: поливка, рыхление, следим за освещением (время от времени поворачиваем растения). 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89040"/>
            <a:ext cx="3384376" cy="27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064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" y="-34062"/>
            <a:ext cx="9146569" cy="68920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71600" y="404664"/>
            <a:ext cx="7056784" cy="126615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Наблюдения за ростом гороха:</a:t>
            </a: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2594887" cy="37170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05" y="1868906"/>
            <a:ext cx="2584587" cy="36483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Содержимое 10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24744"/>
            <a:ext cx="2448272" cy="43638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259633" y="1268760"/>
            <a:ext cx="4176464" cy="40011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оявление ростка и корней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5013176"/>
            <a:ext cx="2304256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оявление усов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2532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40"/>
            <a:ext cx="9144000" cy="685799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35596" y="666861"/>
            <a:ext cx="5544616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Наблюдение за ростом «лукового дерева»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2808312" cy="4992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9"/>
            <a:ext cx="2880320" cy="4992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4043441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75"/>
            <a:ext cx="9168502" cy="68920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99592" y="332656"/>
            <a:ext cx="6696744" cy="504056"/>
          </a:xfrm>
        </p:spPr>
        <p:txBody>
          <a:bodyPr/>
          <a:lstStyle/>
          <a:p>
            <a:r>
              <a:rPr lang="ru-RU" dirty="0" smtClean="0"/>
              <a:t>Наблюдения за ростом лука в земле и в воде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5" y="908720"/>
            <a:ext cx="3220211" cy="2415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5" y="3419618"/>
            <a:ext cx="3220211" cy="25108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08720"/>
            <a:ext cx="3629059" cy="24151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83" y="3477758"/>
            <a:ext cx="3598196" cy="23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268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115616" y="548680"/>
            <a:ext cx="5760640" cy="639762"/>
          </a:xfrm>
        </p:spPr>
        <p:txBody>
          <a:bodyPr/>
          <a:lstStyle/>
          <a:p>
            <a:r>
              <a:rPr lang="ru-RU" dirty="0" smtClean="0"/>
              <a:t>Наблюдения за ростом редиски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59"/>
            <a:ext cx="2648893" cy="4709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96772"/>
            <a:ext cx="2504877" cy="445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617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71486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115616" y="188640"/>
            <a:ext cx="6192688" cy="639762"/>
          </a:xfrm>
        </p:spPr>
        <p:txBody>
          <a:bodyPr/>
          <a:lstStyle/>
          <a:p>
            <a:r>
              <a:rPr lang="ru-RU" dirty="0" smtClean="0"/>
              <a:t>Наблюдения за ростом салата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82" y="3861048"/>
            <a:ext cx="2517036" cy="25202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49174"/>
            <a:ext cx="3600400" cy="25238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48746"/>
            <a:ext cx="2736304" cy="45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91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3987"/>
            <a:ext cx="9144000" cy="684401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3568" y="692696"/>
            <a:ext cx="5472608" cy="639762"/>
          </a:xfrm>
        </p:spPr>
        <p:txBody>
          <a:bodyPr/>
          <a:lstStyle/>
          <a:p>
            <a:r>
              <a:rPr lang="ru-RU" dirty="0" smtClean="0"/>
              <a:t>Наблюдения за ростом томата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1542244"/>
            <a:ext cx="2689663" cy="4781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" y="1300854"/>
            <a:ext cx="3179755" cy="23848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3056"/>
            <a:ext cx="3203849" cy="2636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88" y="1124744"/>
            <a:ext cx="2367068" cy="25609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13" y="4149080"/>
            <a:ext cx="281631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31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23528" y="836712"/>
            <a:ext cx="4617839" cy="31683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 за зелень у окна.</a:t>
            </a:r>
          </a:p>
          <a:p>
            <a:r>
              <a:rPr lang="ru-RU" sz="2000" dirty="0" smtClean="0"/>
              <a:t>Ведь за окном у нас зима.</a:t>
            </a:r>
          </a:p>
          <a:p>
            <a:r>
              <a:rPr lang="ru-RU" sz="2000" dirty="0" smtClean="0"/>
              <a:t>Поговаривают что лук,</a:t>
            </a:r>
          </a:p>
          <a:p>
            <a:r>
              <a:rPr lang="ru-RU" sz="2000" dirty="0" smtClean="0"/>
              <a:t>Полезен от семи недуг.</a:t>
            </a:r>
          </a:p>
          <a:p>
            <a:r>
              <a:rPr lang="ru-RU" sz="2000" dirty="0" smtClean="0"/>
              <a:t>Малыши </a:t>
            </a:r>
            <a:r>
              <a:rPr lang="ru-RU" sz="2000" dirty="0" err="1" smtClean="0"/>
              <a:t>лучек</a:t>
            </a:r>
            <a:r>
              <a:rPr lang="ru-RU" sz="2000" dirty="0" smtClean="0"/>
              <a:t> сажали.</a:t>
            </a:r>
          </a:p>
          <a:p>
            <a:r>
              <a:rPr lang="ru-RU" sz="2000" dirty="0" smtClean="0"/>
              <a:t>Урожаем угощали,</a:t>
            </a:r>
          </a:p>
          <a:p>
            <a:r>
              <a:rPr lang="ru-RU" sz="2000" dirty="0" smtClean="0"/>
              <a:t>Витаминов целый клад</a:t>
            </a:r>
          </a:p>
          <a:p>
            <a:r>
              <a:rPr lang="ru-RU" sz="2000" dirty="0" smtClean="0"/>
              <a:t>Приходите все к нам в </a:t>
            </a:r>
            <a:r>
              <a:rPr lang="ru-RU" sz="2800" dirty="0" smtClean="0"/>
              <a:t>сад.</a:t>
            </a:r>
            <a:endParaRPr lang="ru-RU" sz="28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0688"/>
            <a:ext cx="5112246" cy="4248472"/>
          </a:xfrm>
        </p:spPr>
      </p:pic>
      <p:pic>
        <p:nvPicPr>
          <p:cNvPr id="5" name="Из мультфильмов - Антошка (minus)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116335"/>
      </p:ext>
    </p:extLst>
  </p:cSld>
  <p:clrMapOvr>
    <a:masterClrMapping/>
  </p:clrMapOvr>
  <p:transition spd="slow" advTm="985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09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71600" y="0"/>
            <a:ext cx="7632848" cy="2852936"/>
          </a:xfrm>
        </p:spPr>
        <p:txBody>
          <a:bodyPr/>
          <a:lstStyle/>
          <a:p>
            <a:r>
              <a:rPr lang="ru-RU" dirty="0" smtClean="0"/>
              <a:t>Цель: </a:t>
            </a:r>
          </a:p>
          <a:p>
            <a:r>
              <a:rPr lang="ru-RU" dirty="0" smtClean="0"/>
              <a:t>Формирование экологической культуры у детей и родителей, создание условий для познавательного развития детей через проектно-исследовательскую деятельность и организацию художественно-продуктивной творческой деятельности.</a:t>
            </a:r>
            <a:endParaRPr lang="ru-RU" dirty="0"/>
          </a:p>
        </p:txBody>
      </p:sp>
      <p:pic>
        <p:nvPicPr>
          <p:cNvPr id="6" name="Рисунок 5" descr="IMG_1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780928"/>
            <a:ext cx="4392488" cy="38884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97069"/>
      </p:ext>
    </p:extLst>
  </p:cSld>
  <p:clrMapOvr>
    <a:masterClrMapping/>
  </p:clrMapOvr>
  <p:transition spd="slow" advTm="389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"/>
            <a:ext cx="9144000" cy="68580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691681" y="1535112"/>
            <a:ext cx="6995120" cy="36940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Формировать у детей знания о росте и потребности растений;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Формировать умения наблюдать , ухаживать за огородными культурами;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Развивать любознательность, интерес к исследовательской деятельности, экспериментированию;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Воспитывать бережное и заботливое отношение к растениям;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Формировать партнерские взаимоотношения между педагогом, детьми и родителями.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7076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2"/>
            <a:ext cx="9144000" cy="685799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4" y="916685"/>
            <a:ext cx="8280920" cy="5176611"/>
          </a:xfrm>
        </p:spPr>
        <p:txBody>
          <a:bodyPr>
            <a:normAutofit/>
          </a:bodyPr>
          <a:lstStyle/>
          <a:p>
            <a:r>
              <a:rPr lang="ru-RU" dirty="0" smtClean="0"/>
              <a:t>Планирование работы:</a:t>
            </a:r>
          </a:p>
          <a:p>
            <a:r>
              <a:rPr lang="ru-RU" dirty="0" smtClean="0"/>
              <a:t>1 этап: На подготовительном этапе происходит осмысление проблемы детьми. </a:t>
            </a:r>
          </a:p>
          <a:p>
            <a:r>
              <a:rPr lang="ru-RU" dirty="0" smtClean="0"/>
              <a:t>Проводились: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НОД;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Вечер загадок;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Дидактические игры;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Беседы;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Театрализованные игры;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Рассматривание овощей и их семян.</a:t>
            </a:r>
          </a:p>
          <a:p>
            <a:endParaRPr lang="ru-RU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20888"/>
            <a:ext cx="2664296" cy="40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307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0"/>
            <a:ext cx="9144000" cy="684915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4" y="404664"/>
            <a:ext cx="1928812" cy="3428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6964"/>
            <a:ext cx="2016224" cy="3584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85694"/>
            <a:ext cx="2576885" cy="45811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9553" y="3767554"/>
            <a:ext cx="23042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«Найди по описанию»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3861048"/>
            <a:ext cx="31683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«Найди лишнее»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7802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" y="0"/>
            <a:ext cx="9143008" cy="6911249"/>
          </a:xfrm>
        </p:spPr>
      </p:pic>
      <p:pic>
        <p:nvPicPr>
          <p:cNvPr id="6" name="Рисунок 5" descr="DSC09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4968552" cy="41764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5301208"/>
            <a:ext cx="40324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Театрализованные игры</a:t>
            </a:r>
          </a:p>
          <a:p>
            <a:pPr algn="ctr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IMG_1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88640"/>
            <a:ext cx="3528392" cy="41764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364088" y="4437112"/>
            <a:ext cx="37799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Сюжетно-ролевые игры: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«Хозяйка с базара домой принесла…»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6428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16" y="0"/>
            <a:ext cx="9194116" cy="6814189"/>
          </a:xfrm>
        </p:spPr>
      </p:pic>
      <p:pic>
        <p:nvPicPr>
          <p:cNvPr id="7" name="Содержимое 6" descr="IMG_10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4573" y="908720"/>
            <a:ext cx="3749427" cy="4680520"/>
          </a:xfrm>
        </p:spPr>
      </p:pic>
      <p:sp>
        <p:nvSpPr>
          <p:cNvPr id="8" name="Прямоугольник 7"/>
          <p:cNvSpPr/>
          <p:nvPr/>
        </p:nvSpPr>
        <p:spPr>
          <a:xfrm>
            <a:off x="5724128" y="4869160"/>
            <a:ext cx="34198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Собирание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пазлов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IMG_09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260648"/>
            <a:ext cx="4536503" cy="36724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585" y="4077071"/>
            <a:ext cx="367240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Рассматривание семян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207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670" cy="691022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1561" y="1052736"/>
            <a:ext cx="8075240" cy="18722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 этап: На этом этапе осуществляется пробная реализация работы, когда есть возможность внести те или иные коррективы, или определиться с тем, что выстроено логично и грамотно и можно приступать к работе над проектом в полной мере.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0" y="2916177"/>
            <a:ext cx="2813213" cy="1872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24944"/>
            <a:ext cx="2288853" cy="3626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16177"/>
            <a:ext cx="3024336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086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|1|1|1|1|0.8|0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328</Words>
  <Application>Microsoft Office PowerPoint</Application>
  <PresentationFormat>Экран (4:3)</PresentationFormat>
  <Paragraphs>47</Paragraphs>
  <Slides>16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   Над альбомом работали  воспитатели 2 младшей группы «Земляничка» Некрасова Елена Васильевна Захарова Елена Анатольевна                                        с. Марфино                                              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этап: На этом этапе осуществляется полностью необходимая работа, позволяющая получить статистически достоверные  данные и получить их анализ. Но не все дети сразу и легко включались в работу. Предлагалось задание каждому ребенку, которое соответствовало его индивидуальному уровню: поливка, рыхление, следим за освещением (время от времени поворачиваем растения).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 PC</dc:creator>
  <cp:lastModifiedBy>Пользователь Windows</cp:lastModifiedBy>
  <cp:revision>29</cp:revision>
  <dcterms:created xsi:type="dcterms:W3CDTF">2017-03-07T08:24:47Z</dcterms:created>
  <dcterms:modified xsi:type="dcterms:W3CDTF">2018-09-19T05:50:59Z</dcterms:modified>
</cp:coreProperties>
</file>