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6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6192C-93E8-4040-9AFA-CBD6BD171AC9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34924-F822-41AE-A2E1-87B8ED9837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71262-20DF-4DE1-AADA-D5ADC8154E11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BDB7F-05C9-4351-A96A-5C7CF9FDA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0AAD5-026E-46CD-9B2F-FB0FE938E669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6C078-025E-41A9-A14E-7B7BCC20D3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FA046-647E-47DE-8EFE-9F9EB6DF3951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25198-F0FD-4A7F-A6E3-E6B992410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0FB79-CC7B-45A4-B36F-F20302BAD221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568E0-1BA7-499E-85E5-39E8BFFA6F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8EE2B-9191-46F9-9CC7-8B9232690E23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7ADE6-2A80-4735-996F-A4A8CB302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70F27-98C4-494E-B9B5-2563CB8C1971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95526-DD0A-4B4F-967D-175F8CFFE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AE176-1D71-486A-8673-9D62860A8DD9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CF30E-3811-4B11-9E7A-B7D9AF8E7F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0887D-D898-45B1-AFF9-D0C9F49CA75E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4F0DE-CCE5-48D9-8025-6CF41AED93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17DC9-929B-4353-813B-8244C9B6A662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D0FF9-7B1C-4036-8A4B-E9F095C01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30A03-8212-4472-834F-173FB662A6B6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3FA3A-FEFA-4A64-9313-072C5D4B8A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242092-EFB2-449E-8285-583772C178C4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751298-1889-4F96-852D-00FF5EB707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img_url=http://school33.edusite.ru/images/p101_01_10_12-6.jpg&amp;iorient=&amp;ih=&amp;icolor=&amp;p=6&amp;site=&amp;text=%D0%B0%D1%80%D1%82%D0%B8%D0%BA%D1%83%D0%BB%D1%8F%D1%86%D0%B8%D0%BE%D0%BD%D0%BD%D0%B0%D1%8F%20%D0%B3%D0%B8%D0%BC%D0%BD%D0%B0%D1%81%D1%82%D0%B8%D0%BA%D0%B0&amp;iw=&amp;wp=&amp;pos=184&amp;recent=&amp;type=&amp;isize=&amp;rpt=simage&amp;itype=&amp;nojs=1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images.yandex.ru/yandsearch?img_url=http://neuch.org/fimg/talantlibyedeti.jpg&amp;iorient=&amp;ih=&amp;icolor=&amp;site=&amp;text=%D0%B4%D0%B5%D1%82%D0%B8&amp;iw=&amp;wp=&amp;pos=28&amp;recent=&amp;type=&amp;isize=&amp;rpt=simage&amp;itype=&amp;nojs=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yandex.ru/yandsearch?img_url=http://do2.gendocs.ru/pars_docs/tw_refs/421/420517/420517_html_24352447.jpg&amp;iorient=&amp;ih=&amp;icolor=&amp;p=14&amp;site=&amp;text=%D0%B0%D1%80%D1%82%D0%B8%D0%BA%D1%83%D0%BB%D1%8F%D1%86%D0%B8%D0%BE%D0%BD%D0%BD%D0%B0%D1%8F%20%D0%B3%D0%B8%D0%BC%D0%BD%D0%B0%D1%81%D1%82%D0%B8%D0%BA%D0%B0&amp;iw=&amp;wp=&amp;pos=437&amp;recent=&amp;type=&amp;isize=&amp;rpt=simage&amp;itype=&amp;nojs=1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images.yandex.ru/yandsearch?img_url=http://do2.gendocs.ru/pars_docs/tw_refs/421/420517/420517_html_34e1b52b.jpg&amp;iorient=&amp;ih=&amp;icolor=&amp;p=14&amp;site=&amp;text=%D0%B0%D1%80%D1%82%D0%B8%D0%BA%D1%83%D0%BB%D1%8F%D1%86%D0%B8%D0%BE%D0%BD%D0%BD%D0%B0%D1%8F%20%D0%B3%D0%B8%D0%BC%D0%BD%D0%B0%D1%81%D1%82%D0%B8%D0%BA%D0%B0&amp;iw=&amp;wp=&amp;pos=438&amp;recent=&amp;type=&amp;isize=&amp;rpt=simage&amp;itype=&amp;nojs=1" TargetMode="External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images.yandex.ru/yandsearch?img_url=http://logoped.sch996.edusite.ru/images/clip_image012.jpg&amp;iorient=&amp;ih=&amp;icolor=&amp;p=1&amp;site=&amp;text=%D0%BC%D0%B0%D0%BB%D1%8F%D1%80&amp;iw=&amp;wp=&amp;pos=41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9.jpeg"/><Relationship Id="rId4" Type="http://schemas.openxmlformats.org/officeDocument/2006/relationships/hyperlink" Target="http://images.yandex.ru/yandsearch?img_url=http://img1.liveinternet.ru/images/attach/c/2/74/509/74509715_4246388_1296632.jpg&amp;iorient=&amp;ih=&amp;icolor=&amp;site=&amp;text=%D0%BC%D0%B0%D0%BB%D1%8F%D1%80&amp;iw=&amp;wp=&amp;pos=4&amp;recent=&amp;type=&amp;isize=&amp;rpt=simage&amp;itype=&amp;nojs=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images.yandex.ru/yandsearch?img_url=http://sarapulmama.ru/wp-content/uploads/2012/07/krasim.jpg&amp;iorient=&amp;ih=&amp;nojs=1&amp;icolor=&amp;site=&amp;text=%D0%BC%D0%B0%D0%BB%D1%8F%D1%80%20%D0%BA%D1%80%D0%B0%D1%81%D0%B8%D1%82%20%D0%B4%D0%BE%D0%BC%20%D1%81%20%D0%B7%D0%B0%D0%B1%D0%BE%D1%80%D0%BE%D0%BC&amp;iw=&amp;wp=&amp;pos=5&amp;recent=&amp;type=&amp;isize=&amp;rpt=simage&amp;itype=" TargetMode="Externa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images.yandex.ru/yandsearch?img_url=http://kak.znate.ru/pars_docs/refs/28/27140/27140_html_77aeb30a.jpg&amp;iorient=&amp;ih=&amp;nojs=1&amp;icolor=&amp;site=&amp;text=%D0%B0%D1%80%D1%82%D0%B8%D0%BA%D1%83%D0%BB%D1%8F%D1%86%D0%B8%D0%BE%D0%BD%D0%BD%D0%B0%D1%8F%20%D0%B3%D0%B8%D0%BC%D0%BD%D0%B0%D1%81%D1%82%D0%B8%D0%BA%D0%B0%20%D0%9A%D0%B8%D1%81%D0%BA%D0%B0%20%D1%81%D0%B5%D1%80%D0%B4%D0%B8%D1%82%D1%81%D1%8F&amp;iw=&amp;wp=&amp;pos=14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2.jpeg"/><Relationship Id="rId4" Type="http://schemas.openxmlformats.org/officeDocument/2006/relationships/hyperlink" Target="http://images.yandex.ru/yandsearch?img_url=http://img-fotki.yandex.ru/get/5002/ladyo2004.a/0_4b402_7441ff07_S.jpg&amp;iorient=&amp;ih=&amp;icolor=&amp;p=2&amp;site=&amp;text=%D0%BA%D0%B8%D1%81%D0%BA%D0%B0%20%D1%81%D0%B5%D1%80%D0%B4%D0%B8%D1%82%D1%81%D1%8F&amp;iw=&amp;wp=&amp;pos=62&amp;recent=&amp;type=&amp;isize=&amp;rpt=simage&amp;itype=&amp;nojs=1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images.yandex.ru/yandsearch?img_url=http://mur-murzik.ru/wp-content/uploads/2013/05/kot-shipit.jpg&amp;iorient=&amp;ih=&amp;nojs=1&amp;icolor=&amp;p=5&amp;site=&amp;text=%D0%9A%D0%BE%D1%88%D0%BA%D0%B0%20%D1%88%D0%B8%D0%BF%D0%B8%D1%82&amp;iw=&amp;wp=&amp;pos=155&amp;recent=&amp;type=&amp;isize=&amp;rpt=simage&amp;itype=" TargetMode="Externa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images.yandex.ru/yandsearch?img_url=http://kak.znate.ru/pars_docs/refs/28/27140/27140_html_m41c96a88.jpg&amp;iorient=&amp;ih=&amp;nojs=1&amp;icolor=&amp;site=&amp;text=%D0%B0%D1%80%D1%82%D0%B8%D0%BA%D1%83%D0%BB%D1%8F%D1%86%D0%B8%D0%BE%D0%BD%D0%BD%D0%B0%D1%8F%20%D0%B3%D0%B8%D0%BC%D0%BD%D0%B0%D1%81%D1%82%D0%B8%D0%BA%D0%B0%20%D0%BC%D0%B0%D0%BB%D1%8F%D1%80&amp;iw=&amp;wp=&amp;pos=0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5.jpeg"/><Relationship Id="rId4" Type="http://schemas.openxmlformats.org/officeDocument/2006/relationships/hyperlink" Target="http://images.yandex.ru/yandsearch?img_url=http://macroclub.ru/gallery/data/609/thumbs/IMG_1758_crum.jpg&amp;iorient=&amp;ih=&amp;icolor=&amp;p=4&amp;site=&amp;text=%D0%BA%D0%BE%D0%BC%D0%B0%D1%80%D0%B8%D0%BA&amp;iw=&amp;wp=&amp;pos=125&amp;recent=&amp;type=&amp;isize=&amp;rpt=simage&amp;itype=&amp;nojs=1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images.yandex.ru/yandsearch?img_url=http://macroclub.ru/gallery/data/512/thumbs/image4.jpg&amp;iorient=&amp;ih=&amp;nojs=1&amp;icolor=&amp;p=6&amp;site=&amp;text=%D0%BA%D0%BE%D0%BC%D0%B0%D1%80%D0%B8%D0%BA&amp;iw=&amp;wp=&amp;pos=203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7.jpeg"/><Relationship Id="rId4" Type="http://schemas.openxmlformats.org/officeDocument/2006/relationships/hyperlink" Target="http://images.yandex.ru/yandsearch?img_url=http://www.maminpapin.ru/images/stories/komarik.jpg&amp;iorient=&amp;ih=&amp;nojs=1&amp;icolor=&amp;p=3&amp;site=&amp;text=%D0%BA%D0%BE%D0%BC%D0%B0%D1%80%D0%B8%D0%BA&amp;iw=&amp;wp=&amp;pos=90&amp;recent=&amp;type=&amp;isize=&amp;rpt=simage&amp;itype=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ceolte.com/img/307.files/image490.jpg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9.jpeg"/><Relationship Id="rId4" Type="http://schemas.openxmlformats.org/officeDocument/2006/relationships/hyperlink" Target="http://images.yandex.ru/yandsearch?img_url=http://demosfen-plus.ucoz.ru/kartinri/k3.png&amp;iorient=&amp;ih=&amp;nojs=1&amp;icolor=&amp;site=&amp;text=%D0%B0%D1%80%D1%82%D0%B8%D0%BA%D1%83%D0%BB%D1%8F%D1%86%D0%B8%D0%BE%D0%BD%D0%BD%D0%B0%D1%8F%20%D0%B3%D0%B8%D0%BC%D0%BD%D0%B0%D1%81%D1%82%D0%B8%D0%BA%D0%B0%20%D0%9F%D0%BE%D1%87%D0%B8%D1%81%D1%82%D0%B8%D0%BC%20%D0%B7%D1%83%D0%B1%D0%BA%D0%B8&amp;iw=&amp;wp=&amp;pos=1&amp;recent=&amp;type=&amp;isize=&amp;rpt=simage&amp;itype=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images.yandex.ru/yandsearch?img_url=http://allforchildren.ru/why/illustr/how35-4.jpg&amp;iorient=&amp;ih=&amp;nojs=1&amp;icolor=&amp;p=23&amp;site=&amp;text=%D1%87%D0%B8%D1%81%D1%82%D0%B8%D0%BC%20%D0%B7%D1%83%D0%B1%D0%BA%D0%B8&amp;iw=&amp;wp=&amp;pos=715&amp;recent=&amp;type=&amp;isize=&amp;rpt=simage&amp;itype=" TargetMode="Externa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hyperlink" Target="http://images.yandex.ru/yandsearch?img_url=http://demosfen-plus.ucoz.ru/kartinri/k11.png&amp;iorient=&amp;ih=&amp;nojs=1&amp;icolor=&amp;site=&amp;text=%D0%B0%D1%80%D1%82%D0%B8%D0%BA%D1%83%D0%BB%D1%8F%D1%86%D0%B8%D0%BE%D0%BD%D0%BD%D0%B0%D1%8F%20%D0%B3%D0%B8%D0%BC%D0%BD%D0%B0%D1%81%D1%82%D0%B8%D0%BA%D0%B0%20%D0%A7%D0%B0%D1%88%D0%B5%D1%87%D0%BA%D0%B0&amp;iw=&amp;wp=&amp;pos=1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2.jpeg"/><Relationship Id="rId4" Type="http://schemas.openxmlformats.org/officeDocument/2006/relationships/hyperlink" Target="http://images.yandex.ru/yandsearch?img_url=http://img-fotki.yandex.ru/get/5010/svetlera.4d1/0_69088_747c3f09_S.jpg&amp;iorient=&amp;ih=&amp;icolor=&amp;p=8&amp;site=&amp;text=%D1%87%D0%B0%D1%88%D0%B5%D1%87%D0%BA%D0%B0&amp;iw=&amp;wp=&amp;pos=256&amp;recent=&amp;type=&amp;isize=&amp;rpt=simage&amp;itype=&amp;nojs=1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hyperlink" Target="http://images.yandex.ru/yandsearch?img_url=http://www.millionpodarkov.ru/img/cat-200/469213-chashka-s-blyudtsem-maki-kitaj.jpg&amp;iorient=&amp;ih=&amp;nojs=1&amp;icolor=&amp;p=7&amp;site=&amp;text=%D1%87%D0%B0%D1%88%D0%BA%D0%B8&amp;iw=&amp;wp=&amp;pos=232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4.jpeg"/><Relationship Id="rId4" Type="http://schemas.openxmlformats.org/officeDocument/2006/relationships/hyperlink" Target="http://images.yandex.ru/yandsearch?img_url=http://www.raduga-hobby.ru/UserFiles/Image/img2699_92566s.jpg&amp;iorient=&amp;ih=&amp;icolor=&amp;p=2&amp;site=&amp;text=%D1%87%D0%B0%D1%88%D0%BA%D0%B8%20%D0%B2%20%D0%BA%D1%83%D1%85%D0%BD%D0%B5&amp;iw=&amp;wp=&amp;pos=85&amp;recent=&amp;type=&amp;isize=&amp;rpt=simage&amp;itype=&amp;nojs=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img_url=http://logoped.sch996.edusite.ru/images/clip_image010.jpg&amp;iorient=&amp;ih=&amp;icolor=&amp;site=&amp;text=%D0%B0%D1%80%D1%82%D0%B8%D0%BA%D1%83%D0%BB%D1%8F%D1%86%D0%B8%D0%BE%D0%BD%D0%BD%D0%B0%D1%8F%20%D0%B3%D0%B8%D0%BC%D0%BD%D0%B0%D1%81%D1%82%D0%B8%D0%BA%D0%B0%20%D0%B3%D1%80%D0%B8%D0%B1%D0%BE%D0%BA&amp;iw=&amp;wp=&amp;pos=0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jpeg"/><Relationship Id="rId4" Type="http://schemas.openxmlformats.org/officeDocument/2006/relationships/hyperlink" Target="http://images.yandex.ru/yandsearch?img_url=http://www.turoboz.ru/images/es2410-4.jpg&amp;iorient=&amp;ih=&amp;icolor=&amp;site=&amp;text=%D0%B3%D1%80%D0%B8%D0%B1%D1%8B&amp;iw=&amp;wp=&amp;pos=4&amp;recent=&amp;type=&amp;isize=&amp;rpt=simage&amp;itype=&amp;nojs=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hyperlink" Target="http://images.yandex.ru/yandsearch?img_url=http://lib.podelise.ru/tw_files2/urls_35/2/d-1793/1793_html_2d6907b8.jpg&amp;iorient=&amp;ih=&amp;nojs=1&amp;icolor=&amp;site=&amp;text=%D0%B0%D1%80%D1%82%D0%B8%D0%BA%D1%83%D0%BB%D1%8F%D1%86%D0%B8%D0%BE%D0%BD%D0%BD%D0%B0%D1%8F%20%D0%B3%D0%B8%D0%BC%D0%BD%D0%B0%D1%81%D1%82%D0%B8%D0%BA%D0%B0%20%D0%BA%D0%B0%D1%87%D0%B5%D0%BB%D0%B8&amp;iw=&amp;wp=&amp;pos=27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6.jpeg"/><Relationship Id="rId4" Type="http://schemas.openxmlformats.org/officeDocument/2006/relationships/hyperlink" Target="http://images.yandex.ru/yandsearch?img_url=http://mdoy18.caduk.ru/images/p15_clip_image037.jpg&amp;iorient=&amp;ih=&amp;icolor=&amp;p=4&amp;site=&amp;text=%D0%B0%D1%80%D1%82%D0%B8%D0%BA%D1%83%D0%BB%D1%8F%D1%86%D0%B8%D0%BE%D0%BD%D0%BD%D0%B0%D1%8F%20%D0%B3%D0%B8%D0%BC%D0%BD%D0%B0%D1%81%D1%82%D0%B8%D0%BA%D0%B0%20%D1%80%D0%B5%D0%B1%D1%91%D0%BD%D0%BE%D0%BA%20%D0%BF%D0%BE%D0%BA%D0%B0%D0%B7%D1%8B%D0%B2%D0%B0%D0%B5%D1%82%20%D1%8F%D0%B7%D1%8B%D0%BA&amp;iw=&amp;wp=&amp;pos=139&amp;recent=&amp;type=&amp;isize=&amp;rpt=simage&amp;itype=&amp;nojs=1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hyperlink" Target="http://images.yandex.ru/yandsearch?img_url=http://www.alltime.ru/obj/catalog/clock/rhythm/img/small/CMJ443NR06.jpg&amp;iorient=&amp;ih=&amp;nojs=1&amp;icolor=&amp;p=13&amp;site=&amp;text=%D1%87%D0%B0%D1%81%D1%8B%20%D0%BD%D0%B0%D1%81%D1%82%D0%B5%D0%BD%D0%BD%D1%8B%D0%B5&amp;iw=&amp;wp=&amp;pos=392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8.jpeg"/><Relationship Id="rId4" Type="http://schemas.openxmlformats.org/officeDocument/2006/relationships/hyperlink" Target="http://images.yandex.ru/yandsearch?img_url=http://my-shop.ru/_files/product/2/109/1089207.jpg&amp;iorient=&amp;ih=&amp;icolor=&amp;p=1&amp;site=&amp;text=%D1%87%D0%B0%D1%81%D1%8B&amp;iw=&amp;wp=&amp;pos=47&amp;recent=&amp;type=&amp;isize=&amp;rpt=simage&amp;itype=&amp;nojs=1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hyperlink" Target="http://images.yandex.ru/yandsearch?img_url=http://900igr.net/datai/doshkolnoe-obrazovanie/Artikuljatsionnaja-gimnastika/0005-001-Artikuljatsionnoe-uprazhnenie-Rascheska.jpg&amp;iorient=&amp;ih=&amp;nojs=1&amp;icolor=&amp;site=&amp;text=%D0%B0%D1%80%D1%82%D0%B8%D0%BA%D1%83%D0%BB%D1%8F%D1%86%D0%B8%D0%BE%D0%BD%D0%BD%D0%B0%D1%8F%20%D0%B3%D0%B8%D0%BC%D0%BD%D0%B0%D1%81%D1%82%D0%B8%D0%BA%D0%B0%20%D1%80%D0%B0%D1%81%D1%87%D0%B5%D1%81%D0%BA%D0%B0&amp;iw=&amp;wp=&amp;pos=3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0.jpeg"/><Relationship Id="rId4" Type="http://schemas.openxmlformats.org/officeDocument/2006/relationships/hyperlink" Target="http://images.yandex.ru/yandsearch?img_url=http://flashfan.ru/d/125541/d/1054619401_5.jpg&amp;iorient=&amp;ih=&amp;icolor=&amp;site=&amp;text=%D1%80%D0%B0%D1%81%D1%87%D1%91%D1%81%D0%BA%D0%B0&amp;iw=&amp;wp=&amp;pos=11&amp;recent=&amp;type=&amp;isize=&amp;rpt=simage&amp;itype=&amp;nojs=1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hyperlink" Target="http://images.yandex.ru/yandsearch?img_url=http://www.lizmary.ru/files/cat/jpg/prev_27.jpg&amp;iorient=&amp;ih=&amp;nojs=1&amp;icolor=&amp;p=4&amp;site=&amp;text=%D1%80%D0%B0%D1%81%D1%87%D1%91%D1%81%D0%BA%D0%B0&amp;iw=&amp;wp=&amp;pos=124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2.jpeg"/><Relationship Id="rId4" Type="http://schemas.openxmlformats.org/officeDocument/2006/relationships/hyperlink" Target="http://images.yandex.ru/yandsearch?img_url=http://megatorg.biz/products_pictures/3AKYCHI.jpg&amp;iorient=&amp;ih=&amp;icolor=&amp;p=3&amp;site=&amp;text=%D1%80%D0%B0%D1%81%D1%87%D1%91%D1%81%D0%BA%D0%B0&amp;iw=&amp;wp=&amp;pos=90&amp;recent=&amp;type=&amp;isize=&amp;rpt=simage&amp;itype=&amp;nojs=1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hyperlink" Target="http://images.yandex.ru/yandsearch?text=%D0%B0%D1%80%D1%82%D0%B8%D0%BA%D1%83%D0%BB%D1%8F%D1%86%D0%B8%D0%BE%D0%BD%D0%BD%D0%B0%D1%8F%20%D0%B3%D0%B8%D0%BC%D0%BD%D0%B0%D1%81%D1%82%D0%B8%D0%BA%D0%B0%20%D0%BB%D0%BE%D1%88%D0%B0%D0%B4%D0%BA%D0%B0&amp;img_url=http://kak.znate.ru/pars_docs/refs/28/27140/27140_html_m40ceda61.jpg&amp;pos=1&amp;rpt=simage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4.jpeg"/><Relationship Id="rId4" Type="http://schemas.openxmlformats.org/officeDocument/2006/relationships/hyperlink" Target="http://images.yandex.ru/yandsearch?text=%D0%B0%D1%80%D1%82%D0%B8%D0%BA%D1%83%D0%BB%D1%8F%D1%86%D0%B8%D0%BE%D0%BD%D0%BD%D0%B0%D1%8F%20%D0%B3%D0%B8%D0%BC%D0%BD%D0%B0%D1%81%D1%82%D0%B8%D0%BA%D0%B0%20%D0%BB%D0%BE%D1%88%D0%B0%D0%B4%D0%BA%D0%B0&amp;img_url=http://logoportal.ru/wp-content/uploads/2011/12/loshadka.jpg&amp;pos=0&amp;rpt=simage&amp;nojs=1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hyperlink" Target="http://images.yandex.ru/yandsearch?img_url=http://img.nr2.ru/pict/arts1/19/56/195601.jpg&amp;iorient=&amp;ih=&amp;icolor=&amp;site=&amp;text=%D0%BB%D0%BE%D1%88%D0%B0%D0%B4%D0%BA%D0%B0&amp;iw=&amp;wp=&amp;pos=26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6.jpeg"/><Relationship Id="rId4" Type="http://schemas.openxmlformats.org/officeDocument/2006/relationships/hyperlink" Target="http://images.yandex.ru/yandsearch?img_url=http://www.pedlib.ru/books1/4/0016/image004.jpg&amp;iorient=&amp;ih=&amp;icolor=&amp;p=3&amp;site=&amp;text=%D0%B0%D1%80%D1%82%D0%B8%D0%BA%D1%83%D0%BB%D1%8F%D1%86%D0%B8%D0%BE%D0%BD%D0%BD%D0%B0%D1%8F%20%D0%B3%D0%B8%D0%BC%D0%BD%D0%B0%D1%81%D1%82%D0%B8%D0%BA%D0%B0%20%D1%80%D0%B5%D0%B1%D1%91%D0%BD%D0%BE%D0%BA%20%D0%BF%D0%BE%D0%BA%D0%B0%D0%B7%D1%8B%D0%B2%D0%B0%D0%B5%D1%82%20%D1%8F%D0%B7%D1%8B%D0%BA&amp;iw=&amp;wp=&amp;pos=105&amp;recent=&amp;type=&amp;isize=&amp;rpt=simage&amp;itype=&amp;nojs=1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hyperlink" Target="http://images.yandex.ru/yandsearch?img_url=http://www.pedlib.ru/books1/3/0298/image062.jpg&amp;iorient=&amp;ih=&amp;icolor=&amp;p=1&amp;site=&amp;text=%D0%B0%D1%80%D1%82%D0%B8%D0%BA%D1%83%D0%BB%D1%8F%D1%86%D0%B8%D0%BE%D0%BD%D0%BD%D0%B0%D1%8F%20%D0%B3%D0%B8%D0%BC%D0%BD%D0%B0%D1%81%D1%82%D0%B8%D0%BA%D0%B0%20%D1%80%D0%B5%D0%B1%D1%91%D0%BD%D0%BE%D0%BA%20%D0%BF%D0%BE%D0%BA%D0%B0%D0%B7%D1%8B%D0%B2%D0%B0%D0%B5%D1%82%20%D1%8F%D0%B7%D1%8B%D0%BA&amp;iw=&amp;wp=&amp;pos=55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8.jpeg"/><Relationship Id="rId4" Type="http://schemas.openxmlformats.org/officeDocument/2006/relationships/hyperlink" Target="http://images.yandex.ru/yandsearch?img_url=http://narod.yandex.ru/clipart/2001/snack1.gif&amp;iorient=&amp;ih=&amp;icolor=&amp;p=2&amp;site=&amp;text=%D0%B7%D0%BC%D0%B5%D1%8F&amp;iw=&amp;wp=&amp;pos=74&amp;recent=&amp;type=&amp;isize=&amp;rpt=simage&amp;itype=&amp;nojs=1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hyperlink" Target="http://images.yandex.ru/yandsearch?img_url=http://img7.imageshost.ru/imgs/090724/6755c6bcc3/a580b.jpg&amp;iorient=&amp;ih=&amp;icolor=&amp;p=1&amp;site=&amp;text=%D0%B7%D0%BC%D0%B5%D1%8F&amp;iw=&amp;wp=&amp;pos=31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0.jpeg"/><Relationship Id="rId4" Type="http://schemas.openxmlformats.org/officeDocument/2006/relationships/hyperlink" Target="http://images.yandex.ru/yandsearch?img_url=http://img3i.spoki.tvnet.lv/upload/articles/22/228574/images/Daudz-100-nedzirdeti-47.jpg&amp;iorient=&amp;ih=&amp;icolor=&amp;p=3&amp;site=&amp;text=%D0%B7%D0%BC%D0%B5%D1%8F&amp;iw=&amp;wp=&amp;pos=97&amp;recent=&amp;type=&amp;isize=&amp;rpt=simage&amp;itype=&amp;nojs=1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hyperlink" Target="http://images.yandex.ru/yandsearch?img_url=http://www.pedlib.ru/books1/3/0298/image044.jpg&amp;iorient=&amp;ih=&amp;icolor=&amp;site=&amp;text=%D0%B0%D1%80%D1%82%D0%B8%D0%BA%D1%83%D0%BB%D1%8F%D1%86%D0%B8%D0%BE%D0%BD%D0%BD%D0%B0%D1%8F%20%D0%B3%D0%B8%D0%BC%D0%BD%D0%B0%D1%81%D1%82%D0%B8%D0%BA%D0%B0%20%D1%84%D1%83%D1%82%D0%B1%D0%BE%D0%BB&amp;iw=&amp;wp=&amp;pos=8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2.jpeg"/><Relationship Id="rId4" Type="http://schemas.openxmlformats.org/officeDocument/2006/relationships/hyperlink" Target="http://images.yandex.ru/yandsearch?img_url=http://static.vmurmanske.ru/serverdata/events_info/2007/imgFull.jpg&amp;iorient=&amp;ih=&amp;icolor=&amp;site=&amp;text=%D1%84%D1%83%D1%82%D0%B1%D0%BE%D0%BB&amp;iw=&amp;wp=&amp;pos=5&amp;recent=&amp;type=&amp;isize=&amp;rpt=simage&amp;itype=&amp;nojs=1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2" Type="http://schemas.openxmlformats.org/officeDocument/2006/relationships/hyperlink" Target="http://images.yandex.ru/yandsearch?img_url=http://cs10078.userapi.com/u97845218/118229647/s_f256bd15.jpg&amp;iorient=&amp;ih=&amp;icolor=&amp;p=12&amp;site=&amp;text=%D1%84%D1%83%D1%82%D0%B1%D0%BE%D0%BB&amp;iw=&amp;wp=&amp;pos=386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4.jpeg"/><Relationship Id="rId4" Type="http://schemas.openxmlformats.org/officeDocument/2006/relationships/hyperlink" Target="http://images.yandex.ru/yandsearch?img_url=http://www.trend.az/article_photo/Football_060309.jpg&amp;iorient=&amp;ih=&amp;icolor=&amp;p=5&amp;site=&amp;text=%D1%84%D1%83%D1%82%D0%B1%D0%BE%D0%BB&amp;iw=&amp;wp=&amp;pos=154&amp;recent=&amp;type=&amp;isize=&amp;rpt=simage&amp;itype=&amp;nojs=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eg"/><Relationship Id="rId7" Type="http://schemas.openxmlformats.org/officeDocument/2006/relationships/image" Target="../media/image57.jpeg"/><Relationship Id="rId2" Type="http://schemas.openxmlformats.org/officeDocument/2006/relationships/hyperlink" Target="http://images.yandex.ru/yandsearch?img_url=http://www.pedlib.ru/books1/3/0298/image008.jpg&amp;iorient=&amp;ih=&amp;icolor=&amp;site=&amp;text=%D0%B0%D1%80%D1%82%D0%B8%D0%BA%D1%83%D0%BB%D1%8F%D1%86%D0%B8%D0%BE%D0%BD%D0%BD%D0%B0%D1%8F%20%D0%B3%D0%B8%D0%BC%D0%BD%D0%B0%D1%81%D1%82%D0%B8%D0%BA%D0%B0%20%D1%81%D0%BB%D0%BE%D0%BD%D0%B8%D0%BA&amp;iw=&amp;wp=&amp;pos=12&amp;recent=&amp;type=&amp;isize=&amp;rpt=simage&amp;itype=&amp;nojs=1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images.yandex.ru/yandsearch?img_url=http://mdoy12.caduk.ru/images/p15_nastslon.jpg&amp;iorient=&amp;ih=&amp;icolor=&amp;p=12&amp;site=&amp;text=%D0%B0%D1%80%D1%82%D0%B8%D0%BA%D1%83%D0%BB%D1%8F%D1%86%D0%B8%D0%BE%D0%BD%D0%BD%D0%B0%D1%8F%20%D0%B3%D0%B8%D0%BC%D0%BD%D0%B0%D1%81%D1%82%D0%B8%D0%BA%D0%B0&amp;iw=&amp;wp=&amp;pos=371&amp;recent=&amp;type=&amp;isize=&amp;rpt=simage&amp;itype=&amp;nojs=1" TargetMode="External"/><Relationship Id="rId5" Type="http://schemas.openxmlformats.org/officeDocument/2006/relationships/image" Target="../media/image56.jpeg"/><Relationship Id="rId4" Type="http://schemas.openxmlformats.org/officeDocument/2006/relationships/hyperlink" Target="http://images.yandex.ru/yandsearch?img_url=http://www.bbc.co.uk/radio4/worldonthemove/image/2/622/451/2/images/elephant-kruger.jpg&amp;iorient=&amp;ih=&amp;icolor=&amp;p=3&amp;site=&amp;text=%D0%B0%D1%80%D1%82%D0%B8%D0%BA%D1%83%D0%BB%D1%8F%D1%86%D0%B8%D0%BE%D0%BD%D0%BD%D0%B0%D1%8F%20%D0%B3%D0%B8%D0%BC%D0%BD%D0%B0%D1%81%D1%82%D0%B8%D0%BA%D0%B0%20%D1%81%D0%BB%D0%BE%D0%BD%D0%B8%D0%BA&amp;iw=&amp;wp=&amp;pos=105&amp;recent=&amp;type=&amp;isize=&amp;rpt=simage&amp;itype=&amp;nojs=1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jpeg"/><Relationship Id="rId2" Type="http://schemas.openxmlformats.org/officeDocument/2006/relationships/hyperlink" Target="http://images.yandex.ru/yandsearch?img_url=http://img49.imageshack.us/img49/455/elephants20024zx.jpg&amp;iorient=&amp;ih=&amp;icolor=&amp;site=&amp;text=%D0%B0%D1%80%D1%82%D0%B8%D0%BA%D1%83%D0%BB%D1%8F%D1%86%D0%B8%D0%BE%D0%BD%D0%BD%D0%B0%D1%8F%20%D0%B3%D0%B8%D0%BC%D0%BD%D0%B0%D1%81%D1%82%D0%B8%D0%BA%D0%B0%20%D1%81%D0%BB%D0%BE%D0%BD%D0%B8%D0%BA&amp;iw=&amp;wp=&amp;pos=13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9.jpeg"/><Relationship Id="rId4" Type="http://schemas.openxmlformats.org/officeDocument/2006/relationships/hyperlink" Target="http://images.yandex.ru/yandsearch?img_url=http://fotoalbom.su/fotos/foto_11248.jpg&amp;iorient=&amp;ih=&amp;icolor=&amp;site=&amp;text=%D1%81%D0%BB%D0%BE%D0%BD%20%D0%BF%D0%BE%D0%BB%D0%B8%D0%B2%D0%B0%D0%B5%D1%82%20%D1%81%D0%B5%D0%B1%D1%8F%20%D0%B8%D0%B7%20%D0%B4%D1%83%D1%88%D0%B0&amp;iw=&amp;wp=&amp;pos=17&amp;recent=&amp;type=&amp;isize=&amp;rpt=simage&amp;itype=&amp;nojs=1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eg"/><Relationship Id="rId2" Type="http://schemas.openxmlformats.org/officeDocument/2006/relationships/hyperlink" Target="http://images.yandex.ru/yandsearch?img_url=http://kak.znate.ru/pars_docs/refs/28/27140/27140_html_m3e0fbf3e.jpg&amp;iorient=&amp;ih=&amp;icolor=&amp;site=&amp;text=%D0%B0%D1%80%D1%82%D0%B8%D0%BA%D1%83%D0%BB%D1%8F%D1%86%D0%B8%D0%BE%D0%BD%D0%BD%D0%B0%D1%8F%20%D0%B3%D0%B8%D0%BC%D0%BD%D0%B0%D1%81%D1%82%D0%B8%D0%BA%D0%B0%20%D0%B7%D0%B0%D0%B1%D0%BE%D1%80%D1%87%D0%B8%D0%BA&amp;iw=&amp;wp=&amp;pos=14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1.jpeg"/><Relationship Id="rId4" Type="http://schemas.openxmlformats.org/officeDocument/2006/relationships/hyperlink" Target="http://images.yandex.ru/yandsearch?img_url=http://dachadecor.ru/images/stories/krashenie_zabori_dlya_dachi.jpg&amp;iorient=&amp;ih=&amp;icolor=&amp;site=&amp;text=%D0%BA%D1%80%D0%B0%D1%81%D1%8F%D1%82%20%D0%B7%D0%B0%D0%B1%D0%BE%D1%80%D1%87%D0%B8%D0%BA&amp;iw=&amp;wp=&amp;pos=0&amp;recent=&amp;type=&amp;isize=&amp;rpt=simage&amp;itype=&amp;nojs=1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jpeg"/><Relationship Id="rId2" Type="http://schemas.openxmlformats.org/officeDocument/2006/relationships/hyperlink" Target="http://images.yandex.ru/yandsearch?img_url=http://www.a-iskra.ru/wp-content/uploads/2012/01/17.jpg&amp;iorient=&amp;ih=&amp;icolor=&amp;p=2&amp;site=&amp;text=%D1%87%D0%B8%D0%BD%D1%8F%D1%82%20%D0%B7%D0%B0%D0%B1%D0%BE%D1%80&amp;iw=&amp;wp=&amp;pos=66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3.jpeg"/><Relationship Id="rId4" Type="http://schemas.openxmlformats.org/officeDocument/2006/relationships/hyperlink" Target="http://images.yandex.ru/yandsearch?img_url=http://i2.cdn.turner.com/cnn/dam/assets/120509061426-mending-fences-story-top.jpg&amp;iorient=&amp;ih=&amp;icolor=&amp;p=1&amp;site=&amp;text=%D1%87%D0%B8%D0%BD%D1%8F%D1%82%20%D0%B7%D0%B0%D0%B1%D0%BE%D1%80&amp;iw=&amp;wp=&amp;pos=47&amp;recent=&amp;type=&amp;isize=&amp;rpt=simage&amp;itype=&amp;nojs=1" TargetMode="Externa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jpeg"/><Relationship Id="rId3" Type="http://schemas.openxmlformats.org/officeDocument/2006/relationships/image" Target="../media/image64.jpeg"/><Relationship Id="rId7" Type="http://schemas.openxmlformats.org/officeDocument/2006/relationships/image" Target="../media/image66.jpeg"/><Relationship Id="rId2" Type="http://schemas.openxmlformats.org/officeDocument/2006/relationships/hyperlink" Target="http://images.yandex.ru/yandsearch?img_url=http://logoped.sch996.edusite.ru/images/clip_image008.jpg&amp;iorient=&amp;ih=&amp;icolor=&amp;site=&amp;text=%D0%B0%D1%80%D1%82%D0%B8%D0%BA%D1%83%D0%BB%D1%8F%D1%86%D0%B8%D0%BE%D0%BD%D0%BD%D0%B0%D1%8F%20%D0%B3%D0%B8%D0%BC%D0%BD%D0%B0%D1%81%D1%82%D0%B8%D0%BA%D0%B0%20%D0%BA%D0%B0%D1%87%D0%B5%D0%BB%D0%B8&amp;iw=&amp;wp=&amp;pos=10&amp;recent=&amp;type=&amp;isize=&amp;rpt=simage&amp;itype=&amp;nojs=1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images.yandex.ru/yandsearch?img_url=http://i267.photobucket.com/albums/ii302/christine_derbyshire/Ooak%20Babys/swing.gif?t=1208550818&amp;iorient=&amp;ih=&amp;icolor=&amp;p=2&amp;site=&amp;text=%D0%B4%D0%B5%D1%82%D0%B8%20%D0%BA%D0%B0%D1%87%D0%B0%D1%8E%D1%82%D1%81%D1%8F%20%D0%BD%D0%B0%20%D0%BA%D0%B0%D1%87%D0%B5%D0%BB%D1%8F%D1%85&amp;iw=&amp;wp=&amp;pos=60&amp;recent=&amp;type=&amp;isize=&amp;rpt=simage&amp;itype=&amp;nojs=1" TargetMode="External"/><Relationship Id="rId5" Type="http://schemas.openxmlformats.org/officeDocument/2006/relationships/image" Target="../media/image65.jpeg"/><Relationship Id="rId4" Type="http://schemas.openxmlformats.org/officeDocument/2006/relationships/hyperlink" Target="http://images.yandex.ru/yandsearch?img_url=http://lib.convdocs.org/pars_docs/refs/55/54599/54599_html_m13f4958.jpg&amp;iorient=&amp;ih=&amp;icolor=&amp;p=2&amp;site=&amp;text=%D0%B0%D1%80%D1%82%D0%B8%D0%BA%D1%83%D0%BB%D1%8F%D1%86%D0%B8%D0%BE%D0%BD%D0%BD%D0%B0%D1%8F%20%D0%B3%D0%B8%D0%BC%D0%BD%D0%B0%D1%81%D1%82%D0%B8%D0%BA%D0%B0%20%D0%BA%D0%B0%D1%87%D0%B5%D0%BB%D0%B8&amp;iw=&amp;wp=&amp;pos=82&amp;recent=&amp;type=&amp;isize=&amp;rpt=simage&amp;itype=&amp;nojs=1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jpeg"/><Relationship Id="rId2" Type="http://schemas.openxmlformats.org/officeDocument/2006/relationships/hyperlink" Target="http://images.yandex.ru/yandsearch?img_url=http://mkupi.ru/img/swing/swing-children-27032/swing-children-27032-4.jpg&amp;iorient=&amp;ih=&amp;icolor=&amp;p=3&amp;site=&amp;text=%D0%B4%D0%B5%D1%82%D0%B8%20%D0%BA%D0%B0%D1%87%D0%B0%D1%8E%D1%82%D1%81%D1%8F%20%D0%BD%D0%B0%20%D0%BA%D0%B0%D1%87%D0%B5%D0%BB%D1%8F%D1%85&amp;iw=&amp;wp=&amp;pos=101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9.jpeg"/><Relationship Id="rId4" Type="http://schemas.openxmlformats.org/officeDocument/2006/relationships/hyperlink" Target="http://images.yandex.ru/yandsearch?img_url=http://www.durabletoys.com/product_images/uploaded_images/4-child-swing-with-gllder-gondola.jpg&amp;iorient=&amp;ih=&amp;icolor=&amp;p=4&amp;site=&amp;text=%D0%B4%D0%B5%D1%82%D0%B8%20%D0%BA%D0%B0%D1%87%D0%B0%D1%8E%D1%82%D1%81%D1%8F%20%D0%BD%D0%B0%20%D0%BA%D0%B0%D1%87%D0%B5%D0%BB%D1%8F%D1%85&amp;iw=&amp;wp=&amp;pos=146&amp;recent=&amp;type=&amp;isize=&amp;rpt=simage&amp;itype=&amp;nojs=1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jpeg"/><Relationship Id="rId2" Type="http://schemas.openxmlformats.org/officeDocument/2006/relationships/hyperlink" Target="http://images.yandex.ru/yandsearch?img_url=http://luchlogoped.43-ozr.edusite.ru/images/p46_mblinchik1m.jpg&amp;iorient=&amp;ih=&amp;icolor=&amp;site=&amp;text=%D0%B0%D1%80%D1%82%D0%B8%D0%BA%D1%83%D0%BB%D1%8F%D1%86%D0%B8%D0%BE%D0%BD%D0%BD%D0%B0%D1%8F%20%D0%B3%D0%B8%D0%BC%D0%BD%D0%B0%D1%81%D1%82%D0%B8%D0%BA%D0%B0%20%D0%B1%D0%BB%D0%B8%D0%BD%D1%87%D0%B8%D0%BA&amp;iw=&amp;wp=&amp;pos=24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1.jpeg"/><Relationship Id="rId4" Type="http://schemas.openxmlformats.org/officeDocument/2006/relationships/hyperlink" Target="http://images.yandex.ru/yandsearch?img_url=http://img-fotki.yandex.ru/get/5301/julia-kropacheva.3/0_597c6_9a557d52_L&amp;iorient=&amp;ih=&amp;icolor=&amp;p=1&amp;site=&amp;text=%D0%B0%D1%80%D1%82%D0%B8%D0%BA%D1%83%D0%BB%D1%8F%D1%86%D0%B8%D0%BE%D0%BD%D0%BD%D0%B0%D1%8F%20%D0%B3%D0%B8%D0%BC%D0%BD%D0%B0%D1%81%D1%82%D0%B8%D0%BA%D0%B0%20%D0%B1%D0%BB%D0%B8%D0%BD%D1%87%D0%B8%D0%BA&amp;iw=&amp;wp=&amp;pos=30&amp;recent=&amp;type=&amp;isize=&amp;rpt=simage&amp;itype=&amp;nojs=1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jpeg"/><Relationship Id="rId2" Type="http://schemas.openxmlformats.org/officeDocument/2006/relationships/hyperlink" Target="http://images.yandex.ru/yandsearch?img_url=http://i015.radikal.ru/0909/bf/9a8535eab427.png&amp;iorient=&amp;ih=&amp;icolor=&amp;p=3&amp;site=&amp;text=%D0%B1%D0%BB%D0%B8%D0%BD%D1%87%D0%B8%D0%BA%20%D0%BD%D0%B0%20%D1%81%D0%BA%D0%BE%D0%B2%D0%BE%D1%80%D0%BE%D0%B4%D0%BA%D0%B5&amp;iw=&amp;wp=&amp;pos=104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3.jpeg"/><Relationship Id="rId4" Type="http://schemas.openxmlformats.org/officeDocument/2006/relationships/hyperlink" Target="http://images.yandex.ru/yandsearch?img_url=http://www.tvcook.ru/uploads/images/00/13/24/2013/05/11/31bce5.jpg&amp;iorient=&amp;ih=&amp;icolor=&amp;site=&amp;text=%D0%B1%D0%BB%D0%B8%D0%BD%D1%87%D0%B8%D0%BA%20%D0%BD%D0%B0%20%D1%81%D0%BA%D0%BE%D0%B2%D0%BE%D1%80%D0%BE%D0%B4%D0%BA%D0%B5&amp;iw=&amp;wp=&amp;pos=12&amp;recent=&amp;type=&amp;isize=&amp;rpt=simage&amp;itype=&amp;nojs=1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jpeg"/><Relationship Id="rId2" Type="http://schemas.openxmlformats.org/officeDocument/2006/relationships/hyperlink" Target="http://images.yandex.ru/yandsearch?source=wiz&amp;img_url=http://lib3.podelise.ru/tw_files2/urls_19/6/d-5986/5986_html_m7f666bfc.jpg&amp;p=1&amp;text=%D0%B0%D1%80%D1%82%D0%B8%D0%BA%D1%83%D0%BB%D1%8F%D1%86%D0%B8%D0%BE%D0%BD%D0%BD%D0%B0%D1%8F%20%D0%B3%D0%B8%D0%BC%D0%BD%D0%B0%D1%81%D1%82%D0%B8%D0%BA%D0%B0%20%D0%B2%D0%BA%D1%83%D1%81%D0%BD%D0%BE%D0%B5%20%D0%B2%D0%B0%D1%80%D0%B5%D0%BD%D1%8C%D0%B5&amp;noreask=1&amp;pos=44&amp;lr=213&amp;rpt=simage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5.jpeg"/><Relationship Id="rId4" Type="http://schemas.openxmlformats.org/officeDocument/2006/relationships/hyperlink" Target="http://images.yandex.ru/yandsearch?source=wiz&amp;text=%D0%B0%D1%80%D1%82%D0%B8%D0%BA%D1%83%D0%BB%D1%8F%D1%86%D0%B8%D0%BE%D0%BD%D0%BD%D0%B0%D1%8F%20%D0%B3%D0%B8%D0%BC%D0%BD%D0%B0%D1%81%D1%82%D0%B8%D0%BA%D0%B0%20%D0%B2%D0%BA%D1%83%D1%81%D0%BD%D0%BE%D0%B5%20%D0%B2%D0%B0%D1%80%D0%B5%D0%BD%D1%8C%D0%B5&amp;noreask=1&amp;img_url=http://74207s481.edusite.ru/images/clip_image043.jpg&amp;pos=5&amp;rpt=simage&amp;lr=213&amp;nojs=1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jpeg"/><Relationship Id="rId2" Type="http://schemas.openxmlformats.org/officeDocument/2006/relationships/hyperlink" Target="http://images.yandex.ru/yandsearch?source=wiz&amp;text=%D0%B0%D1%80%D1%82%D0%B8%D0%BA%D1%83%D0%BB%D1%8F%D1%86%D0%B8%D0%BE%D0%BD%D0%BD%D0%B0%D1%8F%20%D0%B3%D0%B8%D0%BC%D0%BD%D0%B0%D1%81%D1%82%D0%B8%D0%BA%D0%B0%20%D0%B2%D0%BA%D1%83%D1%81%D0%BD%D0%BE%D0%B5%20%D0%B2%D0%B0%D1%80%D0%B5%D0%BD%D1%8C%D0%B5&amp;noreask=1&amp;img_url=http://logoportal.ru/wp-content/uploads/2011/12/vkusnoe_varenie.jpg&amp;pos=0&amp;rpt=simage&amp;lr=213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7.jpeg"/><Relationship Id="rId4" Type="http://schemas.openxmlformats.org/officeDocument/2006/relationships/hyperlink" Target="http://images.yandex.ru/yandsearch?img_url=http://vkusno.tv/wp-content/uploads/2011/08/516.jpg&amp;iorient=&amp;ih=&amp;icolor=&amp;site=&amp;text=%D0%B2%D0%B0%D1%80%D0%B5%D0%BD%D1%8C%D0%B5%20%D1%81%20%D0%B1%D0%BB%D0%B8%D0%BD%D0%B0%D0%BC%D0%B8&amp;iw=&amp;wp=&amp;pos=2&amp;recent=&amp;type=&amp;isize=&amp;rpt=simage&amp;itype=&amp;nojs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ceolte.com/img/307.files/image531.jpg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eg"/><Relationship Id="rId4" Type="http://schemas.openxmlformats.org/officeDocument/2006/relationships/hyperlink" Target="http://images.yandex.ru/yandsearch?img_url=http://www.vokrugsveta.ru/img/ann/news/main/2011/10/28/13434.jpg&amp;iorient=&amp;ih=&amp;icolor=&amp;site=&amp;text=%D0%B4%D1%8F%D1%82%D0%B5%D0%BB&amp;iw=&amp;wp=&amp;pos=12&amp;recent=&amp;type=&amp;isize=&amp;rpt=simage&amp;itype=&amp;nojs=1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g.aucland.ru/market-photos/279/c57f4d5f1cPvZana.jpg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img_url=http://logoped.sch996.edusite.ru/images/clip_image010.jpg&amp;iorient=&amp;ih=&amp;nojs=1&amp;icolor=&amp;site=&amp;text=%D0%90%D1%80%D1%82%D0%B8%D0%BA%D1%83%D0%BB%D1%8F%D1%86%D0%B8%D0%BE%D0%BD%D0%BD%D0%B0%D1%8F%20%D0%B3%D0%B8%D0%BC%D0%BD%D0%B0%D1%81%D1%82%D0%B8%D0%BA%D0%B0%20%D0%B3%D1%80%D0%B8%D0%B1%D0%BE%D0%BA&amp;iw=&amp;wp=&amp;pos=0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jpeg"/><Relationship Id="rId4" Type="http://schemas.openxmlformats.org/officeDocument/2006/relationships/hyperlink" Target="http://images.yandex.ru/yandsearch?img_url=http://fuza.ru/uploads/posts/2011-10/1319031817_3-photo.jpg&amp;iorient=&amp;ih=&amp;icolor=&amp;site=&amp;text=%D0%B3%D0%B0%D1%80%D0%BC%D0%BE%D1%88%D0%BA%D0%B0&amp;iw=&amp;wp=&amp;pos=0&amp;recent=&amp;type=&amp;isize=&amp;rpt=simage&amp;itype=&amp;nojs=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yandex.ru/yandsearch?img_url=http://mech.math.msu.su/~apentus/znaete/images/akkordeon2.jpg&amp;iorient=&amp;ih=&amp;nojs=1&amp;icolor=&amp;p=4&amp;site=&amp;text=%D0%B3%D0%B0%D1%80%D0%BC%D0%BE%D1%88%D0%BA%D0%B0&amp;iw=&amp;wp=&amp;pos=136&amp;recent=&amp;type=&amp;isize=&amp;rpt=simage&amp;itype=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yandex.ru/yandsearch?img_url=http://lib.convdocs.org/pars_docs/refs/55/54599/54599_html_m34be0ff3.jpg&amp;iorient=&amp;ih=&amp;nojs=1&amp;icolor=&amp;site=&amp;text=%D0%B0%D1%80%D1%82%D0%B8%D0%BA%D1%83%D0%BB%D1%8F%D1%86%D0%B8%D0%BE%D0%BD%D0%BD%D0%B0%D1%8F%20%D0%B3%D0%B8%D0%BC%D0%BD%D0%B0%D1%81%D1%82%D0%B8%D0%BA%D0%B0%20%D0%BF%D0%B0%D1%80%D1%83%D1%81&amp;iw=&amp;wp=&amp;pos=14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5.jpeg"/><Relationship Id="rId4" Type="http://schemas.openxmlformats.org/officeDocument/2006/relationships/hyperlink" Target="http://images.yandex.ru/yandsearch?img_url=http://img0.liveinternet.ru/images/attach/c/0/43/2/43002956_1240624896_parusnik1.jpg&amp;iorient=&amp;ih=&amp;icolor=&amp;site=&amp;text=%D0%BF%D0%B0%D1%80%D1%83%D1%81&amp;iw=&amp;wp=&amp;pos=25&amp;recent=&amp;type=&amp;isize=&amp;rpt=simage&amp;itype=&amp;nojs=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mages.yandex.ru/yandsearch?img_url=http://www.hangupsbyteri.com/blog/uploaded_images/sailboatcanvas_lg-715649.jpg&amp;iorient=&amp;ih=&amp;nojs=1&amp;icolor=&amp;p=2&amp;site=&amp;text=%D0%B0%D1%80%D1%82%D0%B8%D0%BA%D1%83%D0%BB%D1%8F%D1%86%D0%B8%D0%BE%D0%BD%D0%BD%D0%B0%D1%8F%20%D0%B3%D0%B8%D0%BC%D0%BD%D0%B0%D1%81%D1%82%D0%B8%D0%BA%D0%B0%20%D0%BF%D0%B0%D1%80%D1%83%D1%81&amp;iw=&amp;wp=&amp;pos=86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7.jpeg"/><Relationship Id="rId4" Type="http://schemas.openxmlformats.org/officeDocument/2006/relationships/hyperlink" Target="http://images.yandex.ru/yandsearch?img_url=http://img1.liveinternet.ru/images/attach/c/3/77/277/77277515_korabli_lx_0046.jpg&amp;iorient=&amp;ih=&amp;icolor=&amp;site=&amp;text=%D0%BF%D0%B0%D1%80%D1%83%D1%81&amp;iw=&amp;wp=&amp;pos=13&amp;recent=&amp;type=&amp;isize=&amp;rpt=simage&amp;itype=&amp;nojs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420938"/>
            <a:ext cx="7772400" cy="19446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ВЕСЁЛАЯ АРТИКУЛЯЦИОННАЯ ГИМНАСТИКА </a:t>
            </a:r>
            <a:br>
              <a:rPr lang="ru-RU" dirty="0" smtClean="0"/>
            </a:br>
            <a:r>
              <a:rPr lang="ru-RU" dirty="0" smtClean="0"/>
              <a:t>ДЛЯ  ДЕТЕЙ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8400" y="5013325"/>
            <a:ext cx="4960938" cy="1295400"/>
          </a:xfrm>
        </p:spPr>
        <p:txBody>
          <a:bodyPr>
            <a:normAutofit/>
          </a:bodyPr>
          <a:lstStyle/>
          <a:p>
            <a:pPr algn="l"/>
            <a:r>
              <a:rPr lang="ru-RU" sz="3000" smtClean="0">
                <a:solidFill>
                  <a:schemeClr val="tx1"/>
                </a:solidFill>
              </a:rPr>
              <a:t>Учитель-логопед</a:t>
            </a:r>
          </a:p>
          <a:p>
            <a:pPr algn="l"/>
            <a:r>
              <a:rPr lang="ru-RU" sz="2400" smtClean="0">
                <a:solidFill>
                  <a:schemeClr val="tx1"/>
                </a:solidFill>
                <a:latin typeface="Arial" charset="0"/>
              </a:rPr>
              <a:t>Четверткова Елена Николаевна</a:t>
            </a:r>
          </a:p>
        </p:txBody>
      </p:sp>
      <p:pic>
        <p:nvPicPr>
          <p:cNvPr id="13315" name="Рисунок 3" descr="http://im8-tub-ru.yandex.net/i?id=183474833-0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4437063"/>
            <a:ext cx="2879725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Рисунок 4" descr="http://im7-tub-ru.yandex.net/i?id=304155716-5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16013" y="620713"/>
            <a:ext cx="17240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Рисунок 5" descr="http://im4-tub-ru.yandex.net/i?id=304159491-10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84888" y="620713"/>
            <a:ext cx="17526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Рисунок 6" descr="http://im8-tub-ru.yandex.net/i?id=323289054-39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875463" y="3284538"/>
            <a:ext cx="13525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875" y="692150"/>
            <a:ext cx="1800225" cy="7429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>МАЛЯР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2530" name="Текст 3"/>
          <p:cNvSpPr>
            <a:spLocks noGrp="1"/>
          </p:cNvSpPr>
          <p:nvPr>
            <p:ph type="body" sz="half" idx="2"/>
          </p:nvPr>
        </p:nvSpPr>
        <p:spPr>
          <a:xfrm>
            <a:off x="395288" y="2420938"/>
            <a:ext cx="3960812" cy="3705225"/>
          </a:xfrm>
        </p:spPr>
        <p:txBody>
          <a:bodyPr/>
          <a:lstStyle/>
          <a:p>
            <a:r>
              <a:rPr lang="ru-RU" sz="2400" smtClean="0"/>
              <a:t>Улыбнуться, открыть рот, язык поднять вверх и кончиком языка проводить по нёбу от верхних зубов до горла и обратно. </a:t>
            </a:r>
          </a:p>
          <a:p>
            <a:r>
              <a:rPr lang="ru-RU" sz="2400" smtClean="0"/>
              <a:t>Выполнять медленно. Под счёт до восьми.</a:t>
            </a:r>
          </a:p>
        </p:txBody>
      </p:sp>
      <p:pic>
        <p:nvPicPr>
          <p:cNvPr id="22531" name="Содержимое 6" descr="http://im6-tub-ru.yandex.net/i?id=172017640-24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076825" y="3141663"/>
            <a:ext cx="2447925" cy="2303462"/>
          </a:xfrm>
        </p:spPr>
      </p:pic>
      <p:pic>
        <p:nvPicPr>
          <p:cNvPr id="22532" name="Рисунок 7" descr="http://im2-tub-ru.yandex.net/i?id=150445796-6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8625" y="549275"/>
            <a:ext cx="215900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23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sz="2200" b="0" dirty="0" smtClean="0"/>
              <a:t>Стихотворение.</a:t>
            </a:r>
            <a:endParaRPr lang="ru-RU" sz="2200" dirty="0"/>
          </a:p>
        </p:txBody>
      </p:sp>
      <p:sp>
        <p:nvSpPr>
          <p:cNvPr id="2355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467100" cy="4691063"/>
          </a:xfrm>
        </p:spPr>
        <p:txBody>
          <a:bodyPr/>
          <a:lstStyle/>
          <a:p>
            <a:r>
              <a:rPr lang="ru-RU" sz="1800" smtClean="0"/>
              <a:t>Кто же красит этот дом -</a:t>
            </a:r>
          </a:p>
          <a:p>
            <a:r>
              <a:rPr lang="ru-RU" sz="1800" smtClean="0"/>
              <a:t>Дом, в котором мы живём?</a:t>
            </a:r>
          </a:p>
          <a:p>
            <a:r>
              <a:rPr lang="ru-RU" sz="1800" smtClean="0"/>
              <a:t>И забор, что рядом с домом - </a:t>
            </a:r>
          </a:p>
          <a:p>
            <a:r>
              <a:rPr lang="ru-RU" sz="1800" smtClean="0"/>
              <a:t>Был покрашен маляром.</a:t>
            </a:r>
          </a:p>
          <a:p>
            <a:endParaRPr lang="ru-RU" smtClean="0"/>
          </a:p>
          <a:p>
            <a:r>
              <a:rPr lang="ru-RU" sz="2000" smtClean="0"/>
              <a:t> Загадка.</a:t>
            </a:r>
          </a:p>
          <a:p>
            <a:r>
              <a:rPr lang="ru-RU" sz="1800" smtClean="0"/>
              <a:t>Кто на краешке с опаской</a:t>
            </a:r>
          </a:p>
          <a:p>
            <a:r>
              <a:rPr lang="ru-RU" sz="1800" smtClean="0"/>
              <a:t>Всё железо красит краской?</a:t>
            </a:r>
          </a:p>
          <a:p>
            <a:r>
              <a:rPr lang="ru-RU" sz="1800" smtClean="0"/>
              <a:t>У него в руке ведро,</a:t>
            </a:r>
          </a:p>
          <a:p>
            <a:r>
              <a:rPr lang="ru-RU" sz="1800" smtClean="0"/>
              <a:t>Сам раскрашен он пестро.</a:t>
            </a:r>
          </a:p>
          <a:p>
            <a:endParaRPr lang="ru-RU" smtClean="0"/>
          </a:p>
        </p:txBody>
      </p:sp>
      <p:pic>
        <p:nvPicPr>
          <p:cNvPr id="6" name="Содержимое 5" descr="http://im6-tub-ru.yandex.net/i?id=38754874-44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643438" y="2060575"/>
            <a:ext cx="3744912" cy="237648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250" y="476250"/>
            <a:ext cx="3457575" cy="9588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>КИСКА СЕРДИТСЯ</a:t>
            </a:r>
            <a:endParaRPr lang="ru-RU" sz="3600" dirty="0"/>
          </a:p>
        </p:txBody>
      </p:sp>
      <p:sp>
        <p:nvSpPr>
          <p:cNvPr id="24578" name="Текст 3"/>
          <p:cNvSpPr>
            <a:spLocks noGrp="1"/>
          </p:cNvSpPr>
          <p:nvPr>
            <p:ph type="body" sz="half" idx="2"/>
          </p:nvPr>
        </p:nvSpPr>
        <p:spPr>
          <a:xfrm>
            <a:off x="611188" y="2492375"/>
            <a:ext cx="3384550" cy="3889375"/>
          </a:xfrm>
        </p:spPr>
        <p:txBody>
          <a:bodyPr/>
          <a:lstStyle/>
          <a:p>
            <a:r>
              <a:rPr lang="ru-RU" sz="2400" smtClean="0"/>
              <a:t>Улыбнуться, открыть рот, кончик языка упереть за нижние зубы, «спинку» выгнуть, а боковые края языка прижать к верхним коренным зубам. Удерживать язык в таком положении под счёт до десяти.</a:t>
            </a:r>
          </a:p>
        </p:txBody>
      </p:sp>
      <p:pic>
        <p:nvPicPr>
          <p:cNvPr id="24579" name="Содержимое 4" descr="http://im2-tub-ru.yandex.net/i?id=81306778-12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2924175"/>
            <a:ext cx="3095625" cy="2736850"/>
          </a:xfrm>
        </p:spPr>
      </p:pic>
      <p:pic>
        <p:nvPicPr>
          <p:cNvPr id="24580" name="Рисунок 5" descr="http://im0-tub-ru.yandex.net/i?id=18350368-1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51500" y="549275"/>
            <a:ext cx="20161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smtClean="0"/>
              <a:t>Стихотворение.</a:t>
            </a:r>
            <a:br>
              <a:rPr lang="ru-RU" b="0" smtClean="0"/>
            </a:br>
            <a:endParaRPr lang="ru-RU" smtClean="0"/>
          </a:p>
        </p:txBody>
      </p:sp>
      <p:sp>
        <p:nvSpPr>
          <p:cNvPr id="25602" name="Текст 3"/>
          <p:cNvSpPr>
            <a:spLocks noGrp="1"/>
          </p:cNvSpPr>
          <p:nvPr>
            <p:ph type="body" sz="half" idx="2"/>
          </p:nvPr>
        </p:nvSpPr>
        <p:spPr>
          <a:xfrm>
            <a:off x="179388" y="1435100"/>
            <a:ext cx="3816350" cy="4691063"/>
          </a:xfrm>
        </p:spPr>
        <p:txBody>
          <a:bodyPr/>
          <a:lstStyle/>
          <a:p>
            <a:r>
              <a:rPr lang="ru-RU" sz="1800" smtClean="0"/>
              <a:t>Зашипела наша Мурка,</a:t>
            </a:r>
          </a:p>
          <a:p>
            <a:r>
              <a:rPr lang="ru-RU" sz="1800" smtClean="0"/>
              <a:t>Спинку выгнула – не шутка!</a:t>
            </a:r>
          </a:p>
          <a:p>
            <a:r>
              <a:rPr lang="ru-RU" sz="1800" smtClean="0"/>
              <a:t>Рассердилась кошка наша –</a:t>
            </a:r>
          </a:p>
          <a:p>
            <a:r>
              <a:rPr lang="ru-RU" sz="1800" smtClean="0"/>
              <a:t>Не даёт погладить даже.</a:t>
            </a:r>
          </a:p>
          <a:p>
            <a:endParaRPr lang="ru-RU" sz="1800" smtClean="0"/>
          </a:p>
          <a:p>
            <a:r>
              <a:rPr lang="ru-RU" sz="2000" smtClean="0"/>
              <a:t> Загадка.</a:t>
            </a:r>
          </a:p>
          <a:p>
            <a:r>
              <a:rPr lang="ru-RU" sz="1800" smtClean="0"/>
              <a:t>Мордочка усатая, шубка полосатая.</a:t>
            </a:r>
          </a:p>
          <a:p>
            <a:r>
              <a:rPr lang="ru-RU" sz="1800" smtClean="0"/>
              <a:t>Часто умывается, а с водой не знается.</a:t>
            </a:r>
          </a:p>
        </p:txBody>
      </p:sp>
      <p:pic>
        <p:nvPicPr>
          <p:cNvPr id="5" name="Содержимое 4" descr="http://im8-tub-ru.yandex.net/i?id=331464067-08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0" y="1773238"/>
            <a:ext cx="2952750" cy="23764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1692275" y="620713"/>
            <a:ext cx="2519363" cy="936625"/>
          </a:xfrm>
        </p:spPr>
        <p:txBody>
          <a:bodyPr/>
          <a:lstStyle/>
          <a:p>
            <a:r>
              <a:rPr lang="ru-RU" sz="3200" smtClean="0"/>
              <a:t>КОМАРИК</a:t>
            </a:r>
          </a:p>
        </p:txBody>
      </p:sp>
      <p:sp>
        <p:nvSpPr>
          <p:cNvPr id="26626" name="Текст 3"/>
          <p:cNvSpPr>
            <a:spLocks noGrp="1"/>
          </p:cNvSpPr>
          <p:nvPr>
            <p:ph type="body" sz="half" idx="2"/>
          </p:nvPr>
        </p:nvSpPr>
        <p:spPr>
          <a:xfrm>
            <a:off x="250825" y="2924175"/>
            <a:ext cx="4608513" cy="3201988"/>
          </a:xfrm>
        </p:spPr>
        <p:txBody>
          <a:bodyPr/>
          <a:lstStyle/>
          <a:p>
            <a:r>
              <a:rPr lang="ru-RU" sz="2400" smtClean="0"/>
              <a:t>Улыбнуться. Открыть широко рот, поднять язык вверх и упереть его в бугорки (альвеолы). </a:t>
            </a:r>
          </a:p>
          <a:p>
            <a:r>
              <a:rPr lang="ru-RU" sz="2400" smtClean="0"/>
              <a:t>Пытаться произнести «З-З-З» протяжно под счёт до десяти.</a:t>
            </a:r>
          </a:p>
        </p:txBody>
      </p:sp>
      <p:pic>
        <p:nvPicPr>
          <p:cNvPr id="26627" name="Содержимое 4" descr="http://im4-tub-ru.yandex.net/i?id=81307739-37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003800" y="2997200"/>
            <a:ext cx="3024188" cy="2447925"/>
          </a:xfrm>
        </p:spPr>
      </p:pic>
      <p:pic>
        <p:nvPicPr>
          <p:cNvPr id="26628" name="Рисунок 5" descr="http://im6-tub-ru.yandex.net/i?id=176087184-0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9700" y="620713"/>
            <a:ext cx="252095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3367087" cy="936625"/>
          </a:xfrm>
        </p:spPr>
        <p:txBody>
          <a:bodyPr/>
          <a:lstStyle/>
          <a:p>
            <a:r>
              <a:rPr lang="ru-RU" b="0" smtClean="0"/>
              <a:t>Стихотворение.</a:t>
            </a:r>
            <a:endParaRPr lang="ru-RU" smtClean="0"/>
          </a:p>
        </p:txBody>
      </p:sp>
      <p:sp>
        <p:nvSpPr>
          <p:cNvPr id="27650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1800" smtClean="0"/>
              <a:t>Комар звенит над ухом и не даёт уснуть.</a:t>
            </a:r>
          </a:p>
          <a:p>
            <a:r>
              <a:rPr lang="ru-RU" sz="1800" smtClean="0"/>
              <a:t>Звеня над нами вьётся, а в руки не даётся.</a:t>
            </a:r>
          </a:p>
          <a:p>
            <a:endParaRPr lang="ru-RU" sz="1800" smtClean="0"/>
          </a:p>
          <a:p>
            <a:r>
              <a:rPr lang="ru-RU" sz="1800" smtClean="0"/>
              <a:t> </a:t>
            </a:r>
            <a:r>
              <a:rPr lang="ru-RU" sz="2000" smtClean="0"/>
              <a:t>Загадка.</a:t>
            </a:r>
          </a:p>
          <a:p>
            <a:r>
              <a:rPr lang="ru-RU" sz="1800" smtClean="0"/>
              <a:t>Словно гвоздик на магнит,</a:t>
            </a:r>
          </a:p>
          <a:p>
            <a:r>
              <a:rPr lang="ru-RU" sz="1800" smtClean="0"/>
              <a:t>Он на нас бросается –</a:t>
            </a:r>
          </a:p>
          <a:p>
            <a:r>
              <a:rPr lang="ru-RU" sz="1800" smtClean="0"/>
              <a:t>Без бубенчиков звенит,</a:t>
            </a:r>
          </a:p>
          <a:p>
            <a:r>
              <a:rPr lang="ru-RU" sz="1800" smtClean="0"/>
              <a:t>Без зубов кусается.</a:t>
            </a:r>
          </a:p>
          <a:p>
            <a:endParaRPr lang="ru-RU" sz="1800" smtClean="0"/>
          </a:p>
        </p:txBody>
      </p:sp>
      <p:pic>
        <p:nvPicPr>
          <p:cNvPr id="5" name="Содержимое 4" descr="http://im8-tub-ru.yandex.net/i?id=494714633-22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1196975"/>
            <a:ext cx="2879725" cy="1655763"/>
          </a:xfrm>
        </p:spPr>
      </p:pic>
      <p:pic>
        <p:nvPicPr>
          <p:cNvPr id="1026" name="Picture 2" descr="http://im2-tub-ru.yandex.net/i?id=435150526-4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32363" y="3860800"/>
            <a:ext cx="295275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>
          <a:xfrm>
            <a:off x="1403350" y="273050"/>
            <a:ext cx="3097213" cy="1162050"/>
          </a:xfrm>
        </p:spPr>
        <p:txBody>
          <a:bodyPr/>
          <a:lstStyle/>
          <a:p>
            <a:r>
              <a:rPr lang="ru-RU" sz="3200" smtClean="0"/>
              <a:t>ЧИСТИМ ЗУБКИ</a:t>
            </a:r>
          </a:p>
        </p:txBody>
      </p:sp>
      <p:sp>
        <p:nvSpPr>
          <p:cNvPr id="2867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538538" cy="4691063"/>
          </a:xfrm>
        </p:spPr>
        <p:txBody>
          <a:bodyPr/>
          <a:lstStyle/>
          <a:p>
            <a:endParaRPr lang="ru-RU" sz="2400" smtClean="0"/>
          </a:p>
          <a:p>
            <a:r>
              <a:rPr lang="ru-RU" sz="2400" smtClean="0"/>
              <a:t>Улыбнуться, открыть рот. Кончиком языка сильно «почистить» за нижними зубами (влево - вправо) под счёт до десяти.</a:t>
            </a:r>
          </a:p>
          <a:p>
            <a:r>
              <a:rPr lang="ru-RU" sz="2400" smtClean="0"/>
              <a:t> Затем поднять язычок вверх и почистить за верхними зубками</a:t>
            </a:r>
          </a:p>
          <a:p>
            <a:r>
              <a:rPr lang="ru-RU" sz="2400" smtClean="0"/>
              <a:t>( ротик широко открыть).</a:t>
            </a:r>
          </a:p>
        </p:txBody>
      </p:sp>
      <p:pic>
        <p:nvPicPr>
          <p:cNvPr id="28675" name="Содержимое 4" descr="http://ceolte.com/img/307.files/image490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006975" y="1412875"/>
            <a:ext cx="2805113" cy="1944688"/>
          </a:xfrm>
        </p:spPr>
      </p:pic>
      <p:pic>
        <p:nvPicPr>
          <p:cNvPr id="28676" name="Рисунок 5" descr="http://im8-tub-ru.yandex.net/i?id=88526853-2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9700" y="3860800"/>
            <a:ext cx="223202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smtClean="0"/>
              <a:t>Стихотворение.</a:t>
            </a:r>
            <a:br>
              <a:rPr lang="ru-RU" b="0" smtClean="0"/>
            </a:br>
            <a:endParaRPr lang="ru-RU" smtClean="0"/>
          </a:p>
        </p:txBody>
      </p:sp>
      <p:sp>
        <p:nvSpPr>
          <p:cNvPr id="29698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251200" cy="4691063"/>
          </a:xfrm>
        </p:spPr>
        <p:txBody>
          <a:bodyPr/>
          <a:lstStyle/>
          <a:p>
            <a:r>
              <a:rPr lang="ru-RU" sz="1800" smtClean="0"/>
              <a:t>Чтобы зубки не болели,</a:t>
            </a:r>
          </a:p>
          <a:p>
            <a:r>
              <a:rPr lang="ru-RU" sz="1800" smtClean="0"/>
              <a:t>Надо чистить дважды в день.</a:t>
            </a:r>
          </a:p>
          <a:p>
            <a:r>
              <a:rPr lang="ru-RU" sz="1800" smtClean="0"/>
              <a:t>Утром, вечером почистим -</a:t>
            </a:r>
          </a:p>
          <a:p>
            <a:r>
              <a:rPr lang="ru-RU" sz="1800" smtClean="0"/>
              <a:t>Будем веселы весь день.</a:t>
            </a:r>
          </a:p>
          <a:p>
            <a:endParaRPr lang="ru-RU" sz="1800" smtClean="0"/>
          </a:p>
          <a:p>
            <a:r>
              <a:rPr lang="ru-RU" sz="1800" smtClean="0"/>
              <a:t>Загадка.</a:t>
            </a:r>
          </a:p>
          <a:p>
            <a:r>
              <a:rPr lang="ru-RU" sz="1800" smtClean="0"/>
              <a:t>Разгрызёшь стальные трубы,</a:t>
            </a:r>
          </a:p>
          <a:p>
            <a:r>
              <a:rPr lang="ru-RU" sz="1800" smtClean="0"/>
              <a:t>Если часто чистишь….</a:t>
            </a:r>
          </a:p>
        </p:txBody>
      </p:sp>
      <p:pic>
        <p:nvPicPr>
          <p:cNvPr id="7" name="Содержимое 6" descr="http://im3-tub-ru.yandex.net/i?id=171992064-05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148263" y="1628775"/>
            <a:ext cx="2519362" cy="22129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1979613" y="260350"/>
            <a:ext cx="2879725" cy="936625"/>
          </a:xfrm>
        </p:spPr>
        <p:txBody>
          <a:bodyPr/>
          <a:lstStyle/>
          <a:p>
            <a:r>
              <a:rPr lang="ru-RU" sz="3200" smtClean="0"/>
              <a:t>ЧАШЕЧКА</a:t>
            </a:r>
          </a:p>
        </p:txBody>
      </p:sp>
      <p:sp>
        <p:nvSpPr>
          <p:cNvPr id="30722" name="Текст 3"/>
          <p:cNvSpPr>
            <a:spLocks noGrp="1"/>
          </p:cNvSpPr>
          <p:nvPr>
            <p:ph type="body" sz="half" idx="2"/>
          </p:nvPr>
        </p:nvSpPr>
        <p:spPr>
          <a:xfrm>
            <a:off x="468313" y="2565400"/>
            <a:ext cx="4319587" cy="3455988"/>
          </a:xfrm>
        </p:spPr>
        <p:txBody>
          <a:bodyPr/>
          <a:lstStyle/>
          <a:p>
            <a:r>
              <a:rPr lang="ru-RU" sz="2400" smtClean="0"/>
              <a:t>Улыбнуться, открыть рот, высунуть язык и тянуть его к носу. Стараться, чтобы бока язычка были загнуты в виде чашечки. Не удерживать язычок нижней губой. Удерживать язык под счёт до десяти.</a:t>
            </a:r>
          </a:p>
        </p:txBody>
      </p:sp>
      <p:pic>
        <p:nvPicPr>
          <p:cNvPr id="30723" name="Содержимое 4" descr="http://im0-tub-ru.yandex.net/i?id=116571077-37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364163" y="2997200"/>
            <a:ext cx="2592387" cy="2160588"/>
          </a:xfrm>
        </p:spPr>
      </p:pic>
      <p:pic>
        <p:nvPicPr>
          <p:cNvPr id="30724" name="Рисунок 6" descr="http://im0-tub-ru.yandex.net/i?id=37904669-4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64163" y="404813"/>
            <a:ext cx="2087562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395288" y="273050"/>
            <a:ext cx="3070225" cy="852488"/>
          </a:xfrm>
        </p:spPr>
        <p:txBody>
          <a:bodyPr/>
          <a:lstStyle/>
          <a:p>
            <a:r>
              <a:rPr lang="ru-RU" b="0" smtClean="0"/>
              <a:t>Стихотворение.</a:t>
            </a:r>
            <a:endParaRPr lang="ru-RU" smtClean="0"/>
          </a:p>
        </p:txBody>
      </p:sp>
      <p:sp>
        <p:nvSpPr>
          <p:cNvPr id="31746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1800" smtClean="0"/>
              <a:t>Очень вкусно мы поели,</a:t>
            </a:r>
          </a:p>
          <a:p>
            <a:r>
              <a:rPr lang="ru-RU" sz="1800" smtClean="0"/>
              <a:t>Выпить чаю захотели.</a:t>
            </a:r>
          </a:p>
          <a:p>
            <a:r>
              <a:rPr lang="ru-RU" sz="1800" smtClean="0"/>
              <a:t>В чашку чая мы нальём,</a:t>
            </a:r>
          </a:p>
          <a:p>
            <a:r>
              <a:rPr lang="ru-RU" sz="1800" smtClean="0"/>
              <a:t>Выпьем чаю мы вдвоём.</a:t>
            </a:r>
          </a:p>
          <a:p>
            <a:endParaRPr lang="ru-RU" sz="1800" smtClean="0"/>
          </a:p>
          <a:p>
            <a:r>
              <a:rPr lang="ru-RU" sz="1800" smtClean="0"/>
              <a:t>Загадка.</a:t>
            </a:r>
          </a:p>
          <a:p>
            <a:r>
              <a:rPr lang="ru-RU" sz="1800" smtClean="0"/>
              <a:t>Мы в шкафу рядком стоим,</a:t>
            </a:r>
          </a:p>
          <a:p>
            <a:r>
              <a:rPr lang="ru-RU" sz="1800" smtClean="0"/>
              <a:t>Чистотой своей блестим.</a:t>
            </a:r>
          </a:p>
          <a:p>
            <a:r>
              <a:rPr lang="ru-RU" sz="1800" smtClean="0"/>
              <a:t>Приглашают нас на чай.</a:t>
            </a:r>
          </a:p>
          <a:p>
            <a:r>
              <a:rPr lang="ru-RU" sz="1800" smtClean="0"/>
              <a:t>Знаешь нас?</a:t>
            </a:r>
          </a:p>
          <a:p>
            <a:r>
              <a:rPr lang="ru-RU" sz="1800" smtClean="0"/>
              <a:t> Так отвечай.</a:t>
            </a:r>
          </a:p>
          <a:p>
            <a:endParaRPr lang="ru-RU" sz="1800" smtClean="0"/>
          </a:p>
        </p:txBody>
      </p:sp>
      <p:pic>
        <p:nvPicPr>
          <p:cNvPr id="7" name="Содержимое 6" descr="http://im4-tub-ru.yandex.net/i?id=264241876-69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356100" y="908050"/>
            <a:ext cx="2952750" cy="2305050"/>
          </a:xfrm>
        </p:spPr>
      </p:pic>
      <p:pic>
        <p:nvPicPr>
          <p:cNvPr id="6" name="Рисунок 5" descr="http://im6-tub-ru.yandex.net/i?id=117350297-6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7538" y="3573463"/>
            <a:ext cx="3097212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2268538" y="620713"/>
            <a:ext cx="3671887" cy="936625"/>
          </a:xfrm>
        </p:spPr>
        <p:txBody>
          <a:bodyPr/>
          <a:lstStyle/>
          <a:p>
            <a:r>
              <a:rPr lang="ru-RU" sz="3600" smtClean="0"/>
              <a:t>ГРИБОК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</p:txBody>
      </p:sp>
      <p:sp>
        <p:nvSpPr>
          <p:cNvPr id="14339" name="Текст 3"/>
          <p:cNvSpPr>
            <a:spLocks noGrp="1"/>
          </p:cNvSpPr>
          <p:nvPr>
            <p:ph type="body" sz="half" idx="2"/>
          </p:nvPr>
        </p:nvSpPr>
        <p:spPr>
          <a:xfrm>
            <a:off x="179388" y="2924175"/>
            <a:ext cx="4608512" cy="3201988"/>
          </a:xfrm>
        </p:spPr>
        <p:txBody>
          <a:bodyPr/>
          <a:lstStyle/>
          <a:p>
            <a:r>
              <a:rPr lang="ru-RU" sz="3200" smtClean="0"/>
              <a:t>Улыбнуться. Открыть рот,</a:t>
            </a:r>
          </a:p>
          <a:p>
            <a:r>
              <a:rPr lang="ru-RU" sz="3200" smtClean="0"/>
              <a:t> «приклеить»( присосать) язык к нёбу. </a:t>
            </a:r>
          </a:p>
          <a:p>
            <a:r>
              <a:rPr lang="ru-RU" sz="3200" smtClean="0"/>
              <a:t>Ротик широко открыт.</a:t>
            </a:r>
          </a:p>
        </p:txBody>
      </p:sp>
      <p:pic>
        <p:nvPicPr>
          <p:cNvPr id="14340" name="Рисунок 5" descr="http://im0-tub-ru.yandex.net/i?id=172017629-1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063" y="3429000"/>
            <a:ext cx="23050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Рисунок 6" descr="http://im6-tub-ru.yandex.net/i?id=269799045-4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5963" y="765175"/>
            <a:ext cx="18716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2627313" y="549275"/>
            <a:ext cx="2305050" cy="935038"/>
          </a:xfrm>
        </p:spPr>
        <p:txBody>
          <a:bodyPr/>
          <a:lstStyle/>
          <a:p>
            <a:r>
              <a:rPr lang="ru-RU" sz="3200" smtClean="0"/>
              <a:t>ЧАСИКИ</a:t>
            </a:r>
          </a:p>
        </p:txBody>
      </p:sp>
      <p:sp>
        <p:nvSpPr>
          <p:cNvPr id="32770" name="Текст 3"/>
          <p:cNvSpPr>
            <a:spLocks noGrp="1"/>
          </p:cNvSpPr>
          <p:nvPr>
            <p:ph type="body" sz="half" idx="2"/>
          </p:nvPr>
        </p:nvSpPr>
        <p:spPr>
          <a:xfrm>
            <a:off x="179388" y="2852738"/>
            <a:ext cx="4392612" cy="3273425"/>
          </a:xfrm>
        </p:spPr>
        <p:txBody>
          <a:bodyPr/>
          <a:lstStyle/>
          <a:p>
            <a:pPr lvl="1"/>
            <a:r>
              <a:rPr lang="ru-RU" sz="2400" smtClean="0"/>
              <a:t>Улыбнуться, открыть ротик. Тянуться язычком попеременно то к левому уголку ротика, то к правому.</a:t>
            </a:r>
          </a:p>
        </p:txBody>
      </p:sp>
      <p:pic>
        <p:nvPicPr>
          <p:cNvPr id="32771" name="Содержимое 4" descr="http://im0-tub-ru.yandex.net/i?id=222560130-26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859338" y="2492375"/>
            <a:ext cx="3816350" cy="2520950"/>
          </a:xfrm>
        </p:spPr>
      </p:pic>
      <p:pic>
        <p:nvPicPr>
          <p:cNvPr id="32772" name="Рисунок 5" descr="http://im7-tub-ru.yandex.net/i?id=69853318-69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80063" y="260350"/>
            <a:ext cx="1871662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23925"/>
          </a:xfrm>
        </p:spPr>
        <p:txBody>
          <a:bodyPr/>
          <a:lstStyle/>
          <a:p>
            <a:r>
              <a:rPr lang="ru-RU" b="0" smtClean="0"/>
              <a:t>Стихотворение.</a:t>
            </a:r>
            <a:endParaRPr lang="ru-RU" smtClean="0"/>
          </a:p>
        </p:txBody>
      </p:sp>
      <p:sp>
        <p:nvSpPr>
          <p:cNvPr id="3379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251200" cy="4691063"/>
          </a:xfrm>
        </p:spPr>
        <p:txBody>
          <a:bodyPr/>
          <a:lstStyle/>
          <a:p>
            <a:r>
              <a:rPr lang="ru-RU" sz="1800" smtClean="0"/>
              <a:t>На стене висят часы,</a:t>
            </a:r>
          </a:p>
          <a:p>
            <a:r>
              <a:rPr lang="ru-RU" sz="1800" smtClean="0"/>
              <a:t>Громко тикают они.</a:t>
            </a:r>
          </a:p>
          <a:p>
            <a:r>
              <a:rPr lang="ru-RU" sz="1800" smtClean="0"/>
              <a:t>Тик-так, тик-так - </a:t>
            </a:r>
          </a:p>
          <a:p>
            <a:r>
              <a:rPr lang="ru-RU" sz="1800" smtClean="0"/>
              <a:t>Язычок качался так.</a:t>
            </a:r>
          </a:p>
          <a:p>
            <a:endParaRPr lang="ru-RU" smtClean="0"/>
          </a:p>
          <a:p>
            <a:endParaRPr lang="ru-RU" smtClean="0"/>
          </a:p>
          <a:p>
            <a:r>
              <a:rPr lang="ru-RU" sz="2000" smtClean="0"/>
              <a:t>Загадка.</a:t>
            </a:r>
          </a:p>
          <a:p>
            <a:r>
              <a:rPr lang="ru-RU" sz="1800" smtClean="0"/>
              <a:t>Мы ночью ходим, ходим днём</a:t>
            </a:r>
          </a:p>
          <a:p>
            <a:r>
              <a:rPr lang="ru-RU" sz="1800" smtClean="0"/>
              <a:t>И никуда мы не уйдём.</a:t>
            </a:r>
          </a:p>
          <a:p>
            <a:endParaRPr lang="ru-RU" smtClean="0"/>
          </a:p>
          <a:p>
            <a:endParaRPr lang="ru-RU" smtClean="0"/>
          </a:p>
        </p:txBody>
      </p:sp>
      <p:pic>
        <p:nvPicPr>
          <p:cNvPr id="5" name="Содержимое 4" descr="http://im8-tub-ru.yandex.net/i?id=85384585-27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724525" y="333375"/>
            <a:ext cx="2519363" cy="3024188"/>
          </a:xfrm>
        </p:spPr>
      </p:pic>
      <p:pic>
        <p:nvPicPr>
          <p:cNvPr id="7" name="Рисунок 6" descr="http://im8-tub-ru.yandex.net/i?id=186188404-4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11638" y="3068638"/>
            <a:ext cx="17287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1763713" y="273050"/>
            <a:ext cx="2592387" cy="1162050"/>
          </a:xfrm>
        </p:spPr>
        <p:txBody>
          <a:bodyPr/>
          <a:lstStyle/>
          <a:p>
            <a:r>
              <a:rPr lang="ru-RU" sz="3200" smtClean="0"/>
              <a:t>РАСЧЁСКА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34818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781300"/>
            <a:ext cx="3827463" cy="3344863"/>
          </a:xfrm>
        </p:spPr>
        <p:txBody>
          <a:bodyPr/>
          <a:lstStyle/>
          <a:p>
            <a:r>
              <a:rPr lang="ru-RU" sz="2400" smtClean="0"/>
              <a:t>Улыбнуться, закусить язычок зубками.</a:t>
            </a:r>
          </a:p>
          <a:p>
            <a:r>
              <a:rPr lang="ru-RU" sz="2400" smtClean="0"/>
              <a:t>« Протаскивать» язычок между зубками вперёд-назад, как- бы «причёсывая» его.</a:t>
            </a:r>
          </a:p>
        </p:txBody>
      </p:sp>
      <p:pic>
        <p:nvPicPr>
          <p:cNvPr id="34819" name="Содержимое 6" descr="http://im2-tub-ru.yandex.net/i?id=247387310-16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076825" y="2997200"/>
            <a:ext cx="2447925" cy="2160588"/>
          </a:xfrm>
        </p:spPr>
      </p:pic>
      <p:pic>
        <p:nvPicPr>
          <p:cNvPr id="34820" name="Рисунок 4" descr="http://im0-tub-ru.yandex.net/i?id=123703347-53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549275"/>
            <a:ext cx="28082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23925"/>
          </a:xfrm>
        </p:spPr>
        <p:txBody>
          <a:bodyPr/>
          <a:lstStyle/>
          <a:p>
            <a:r>
              <a:rPr lang="ru-RU" b="0" smtClean="0"/>
              <a:t>Стихотворение.</a:t>
            </a:r>
            <a:endParaRPr lang="ru-RU" smtClean="0"/>
          </a:p>
        </p:txBody>
      </p:sp>
      <p:sp>
        <p:nvSpPr>
          <p:cNvPr id="35842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1800" smtClean="0"/>
              <a:t>Ох и славная причёска,</a:t>
            </a:r>
          </a:p>
          <a:p>
            <a:r>
              <a:rPr lang="ru-RU" sz="1800" smtClean="0"/>
              <a:t>Хороша моя расчёска!</a:t>
            </a:r>
          </a:p>
          <a:p>
            <a:r>
              <a:rPr lang="ru-RU" sz="1800" smtClean="0"/>
              <a:t>С волосами она дружит,</a:t>
            </a:r>
          </a:p>
          <a:p>
            <a:r>
              <a:rPr lang="ru-RU" sz="1800" smtClean="0"/>
              <a:t>Хорошо всегда мне служит.</a:t>
            </a:r>
          </a:p>
          <a:p>
            <a:endParaRPr lang="ru-RU" sz="1800" smtClean="0"/>
          </a:p>
          <a:p>
            <a:r>
              <a:rPr lang="ru-RU" sz="1800" smtClean="0"/>
              <a:t>Загадка.</a:t>
            </a:r>
          </a:p>
          <a:p>
            <a:r>
              <a:rPr lang="ru-RU" sz="1800" smtClean="0"/>
              <a:t>Зубастая пила, в лес густой пошла.</a:t>
            </a:r>
          </a:p>
          <a:p>
            <a:r>
              <a:rPr lang="ru-RU" sz="1800" smtClean="0"/>
              <a:t>Весь лес обходила, а ничего не спилила.</a:t>
            </a:r>
          </a:p>
          <a:p>
            <a:endParaRPr lang="ru-RU" sz="1800" smtClean="0"/>
          </a:p>
        </p:txBody>
      </p:sp>
      <p:pic>
        <p:nvPicPr>
          <p:cNvPr id="5" name="Содержимое 4" descr="http://im4-tub-ru.yandex.net/i?id=397142698-36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211638" y="476250"/>
            <a:ext cx="3384550" cy="3078163"/>
          </a:xfrm>
        </p:spPr>
      </p:pic>
      <p:pic>
        <p:nvPicPr>
          <p:cNvPr id="6" name="Рисунок 5" descr="http://im4-tub-ru.yandex.net/i?id=123703691-3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92725" y="3716338"/>
            <a:ext cx="194310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2268538" y="476250"/>
            <a:ext cx="2663825" cy="720725"/>
          </a:xfrm>
        </p:spPr>
        <p:txBody>
          <a:bodyPr/>
          <a:lstStyle/>
          <a:p>
            <a:r>
              <a:rPr lang="ru-RU" sz="3200" smtClean="0"/>
              <a:t>ЛОШАДКА</a:t>
            </a:r>
          </a:p>
        </p:txBody>
      </p:sp>
      <p:sp>
        <p:nvSpPr>
          <p:cNvPr id="36866" name="Текст 3"/>
          <p:cNvSpPr>
            <a:spLocks noGrp="1"/>
          </p:cNvSpPr>
          <p:nvPr>
            <p:ph type="body" sz="half" idx="2"/>
          </p:nvPr>
        </p:nvSpPr>
        <p:spPr>
          <a:xfrm>
            <a:off x="755650" y="2708275"/>
            <a:ext cx="3384550" cy="3417888"/>
          </a:xfrm>
        </p:spPr>
        <p:txBody>
          <a:bodyPr/>
          <a:lstStyle/>
          <a:p>
            <a:r>
              <a:rPr lang="ru-RU" sz="2400" smtClean="0"/>
              <a:t>Улыбнуться, широко открыть рот, щёлкать языком громко и энергично. Стараться, чтобы нижняя челюсть была неподвижна и «прыгал» только язык.</a:t>
            </a:r>
          </a:p>
        </p:txBody>
      </p:sp>
      <p:pic>
        <p:nvPicPr>
          <p:cNvPr id="36867" name="Содержимое 4" descr="http://im0-tub-ru.yandex.net/i?id=129088058-34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148263" y="3213100"/>
            <a:ext cx="2303462" cy="2141538"/>
          </a:xfrm>
        </p:spPr>
      </p:pic>
      <p:pic>
        <p:nvPicPr>
          <p:cNvPr id="36868" name="Рисунок 5" descr="http://im2-tub-ru.yandex.net/i?id=39116838-0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92725" y="260350"/>
            <a:ext cx="287972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>
          <a:xfrm>
            <a:off x="539750" y="273050"/>
            <a:ext cx="3024188" cy="1162050"/>
          </a:xfrm>
        </p:spPr>
        <p:txBody>
          <a:bodyPr/>
          <a:lstStyle/>
          <a:p>
            <a:r>
              <a:rPr lang="ru-RU" b="0" smtClean="0"/>
              <a:t>Стихотворение.</a:t>
            </a:r>
            <a:endParaRPr lang="ru-RU" smtClean="0"/>
          </a:p>
        </p:txBody>
      </p:sp>
      <p:sp>
        <p:nvSpPr>
          <p:cNvPr id="37890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394075" cy="4691063"/>
          </a:xfrm>
        </p:spPr>
        <p:txBody>
          <a:bodyPr/>
          <a:lstStyle/>
          <a:p>
            <a:endParaRPr lang="ru-RU" sz="1800" smtClean="0"/>
          </a:p>
          <a:p>
            <a:r>
              <a:rPr lang="ru-RU" sz="1800" smtClean="0"/>
              <a:t>Она красива и стройна.</a:t>
            </a:r>
          </a:p>
          <a:p>
            <a:r>
              <a:rPr lang="ru-RU" sz="1800" smtClean="0"/>
              <a:t>У неё густая грива.</a:t>
            </a:r>
          </a:p>
          <a:p>
            <a:r>
              <a:rPr lang="ru-RU" sz="1800" smtClean="0"/>
              <a:t>Если щёлкать язычком</a:t>
            </a:r>
          </a:p>
          <a:p>
            <a:r>
              <a:rPr lang="ru-RU" sz="1800" smtClean="0"/>
              <a:t>Будешь слышать стук копытца.</a:t>
            </a:r>
          </a:p>
          <a:p>
            <a:r>
              <a:rPr lang="ru-RU" sz="1800" smtClean="0"/>
              <a:t>Язычком пощёлкай громко -</a:t>
            </a:r>
          </a:p>
          <a:p>
            <a:r>
              <a:rPr lang="ru-RU" sz="1800" smtClean="0"/>
              <a:t>Стук копытца будет звонкий.</a:t>
            </a:r>
          </a:p>
          <a:p>
            <a:endParaRPr lang="ru-RU" sz="1800" smtClean="0"/>
          </a:p>
          <a:p>
            <a:r>
              <a:rPr lang="ru-RU" sz="2000" smtClean="0"/>
              <a:t>Загадка.</a:t>
            </a:r>
          </a:p>
          <a:p>
            <a:r>
              <a:rPr lang="ru-RU" sz="2000" smtClean="0"/>
              <a:t>Быстрее ветра я скачу.</a:t>
            </a:r>
          </a:p>
          <a:p>
            <a:r>
              <a:rPr lang="ru-RU" sz="2000" smtClean="0"/>
              <a:t>« Цок-цок» – копытами стучу.</a:t>
            </a:r>
          </a:p>
          <a:p>
            <a:r>
              <a:rPr lang="ru-RU" sz="2000" smtClean="0"/>
              <a:t>Я громко « Иго-го» кричу.</a:t>
            </a:r>
          </a:p>
          <a:p>
            <a:r>
              <a:rPr lang="ru-RU" sz="2000" smtClean="0"/>
              <a:t>Садись на спину – прокачу!</a:t>
            </a:r>
          </a:p>
          <a:p>
            <a:endParaRPr lang="ru-RU" smtClean="0"/>
          </a:p>
        </p:txBody>
      </p:sp>
      <p:pic>
        <p:nvPicPr>
          <p:cNvPr id="5" name="Содержимое 4" descr="http://im0-tub-ru.yandex.net/i?id=152461151-68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908050"/>
            <a:ext cx="2879725" cy="2449513"/>
          </a:xfrm>
        </p:spPr>
      </p:pic>
      <p:pic>
        <p:nvPicPr>
          <p:cNvPr id="6" name="Рисунок 5" descr="http://im8-tub-ru.yandex.net/i?id=344588719-03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9700" y="4221163"/>
            <a:ext cx="23368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>
          <a:xfrm>
            <a:off x="1979613" y="273050"/>
            <a:ext cx="2160587" cy="852488"/>
          </a:xfrm>
        </p:spPr>
        <p:txBody>
          <a:bodyPr/>
          <a:lstStyle/>
          <a:p>
            <a:r>
              <a:rPr lang="ru-RU" sz="3200" smtClean="0"/>
              <a:t>ЗМЕЙКА</a:t>
            </a:r>
          </a:p>
        </p:txBody>
      </p:sp>
      <p:sp>
        <p:nvSpPr>
          <p:cNvPr id="3891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420938"/>
            <a:ext cx="3467100" cy="3705225"/>
          </a:xfrm>
        </p:spPr>
        <p:txBody>
          <a:bodyPr/>
          <a:lstStyle/>
          <a:p>
            <a:endParaRPr lang="ru-RU" sz="2400" smtClean="0"/>
          </a:p>
          <a:p>
            <a:r>
              <a:rPr lang="ru-RU" sz="2400" smtClean="0"/>
              <a:t>Улыбнуться, открыть рот, высунуть язычок изо рта, затем спрятать.</a:t>
            </a:r>
          </a:p>
        </p:txBody>
      </p:sp>
      <p:pic>
        <p:nvPicPr>
          <p:cNvPr id="38915" name="Содержимое 6" descr="http://im0-tub-ru.yandex.net/i?id=81313174-00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219700" y="3068638"/>
            <a:ext cx="2447925" cy="2520950"/>
          </a:xfrm>
        </p:spPr>
      </p:pic>
      <p:pic>
        <p:nvPicPr>
          <p:cNvPr id="38916" name="Рисунок 7" descr="http://im3-tub-ru.yandex.net/i?id=131644923-14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8625" y="404813"/>
            <a:ext cx="1390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smtClean="0"/>
              <a:t>Стихотворение.</a:t>
            </a:r>
            <a:endParaRPr lang="ru-RU" smtClean="0"/>
          </a:p>
        </p:txBody>
      </p:sp>
      <p:sp>
        <p:nvSpPr>
          <p:cNvPr id="39938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z="1800" smtClean="0"/>
          </a:p>
          <a:p>
            <a:r>
              <a:rPr lang="ru-RU" sz="1800" smtClean="0"/>
              <a:t>Проползёт шурша травой,</a:t>
            </a:r>
          </a:p>
          <a:p>
            <a:r>
              <a:rPr lang="ru-RU" sz="1800" smtClean="0"/>
              <a:t>Язычок покажет змейка.</a:t>
            </a:r>
          </a:p>
          <a:p>
            <a:r>
              <a:rPr lang="ru-RU" sz="1800" smtClean="0"/>
              <a:t>А приблизишься – шипит</a:t>
            </a:r>
          </a:p>
          <a:p>
            <a:r>
              <a:rPr lang="ru-RU" sz="1800" smtClean="0"/>
              <a:t>Лучше убегай скорей.</a:t>
            </a:r>
          </a:p>
          <a:p>
            <a:endParaRPr lang="ru-RU" sz="1800" smtClean="0"/>
          </a:p>
          <a:p>
            <a:r>
              <a:rPr lang="ru-RU" sz="1800" smtClean="0"/>
              <a:t>Загадка.</a:t>
            </a:r>
          </a:p>
          <a:p>
            <a:r>
              <a:rPr lang="ru-RU" sz="1800" smtClean="0"/>
              <a:t>Извивается, скользит</a:t>
            </a:r>
          </a:p>
          <a:p>
            <a:r>
              <a:rPr lang="ru-RU" sz="1800" smtClean="0"/>
              <a:t>И на солнышке блестит.</a:t>
            </a:r>
          </a:p>
          <a:p>
            <a:r>
              <a:rPr lang="ru-RU" sz="1800" smtClean="0"/>
              <a:t>Длинный хвост и чешуя</a:t>
            </a:r>
          </a:p>
          <a:p>
            <a:r>
              <a:rPr lang="ru-RU" sz="1800" smtClean="0"/>
              <a:t>Называется ….</a:t>
            </a:r>
          </a:p>
          <a:p>
            <a:endParaRPr lang="ru-RU" sz="1800" smtClean="0"/>
          </a:p>
          <a:p>
            <a:endParaRPr lang="ru-RU" sz="1800" smtClean="0"/>
          </a:p>
        </p:txBody>
      </p:sp>
      <p:pic>
        <p:nvPicPr>
          <p:cNvPr id="5" name="Содержимое 4" descr="http://im2-tub-ru.yandex.net/i?id=145577729-46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203575" y="3500438"/>
            <a:ext cx="4248150" cy="2160587"/>
          </a:xfrm>
        </p:spPr>
      </p:pic>
      <p:pic>
        <p:nvPicPr>
          <p:cNvPr id="6" name="Рисунок 5" descr="http://im3-tub-ru.yandex.net/i?id=141268235-13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9338" y="1052513"/>
            <a:ext cx="3025775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513" y="549275"/>
            <a:ext cx="2089150" cy="9572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ФУТБОЛ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0962" name="Текст 3"/>
          <p:cNvSpPr>
            <a:spLocks noGrp="1"/>
          </p:cNvSpPr>
          <p:nvPr>
            <p:ph type="body" sz="half" idx="2"/>
          </p:nvPr>
        </p:nvSpPr>
        <p:spPr>
          <a:xfrm>
            <a:off x="611188" y="2492375"/>
            <a:ext cx="3529012" cy="3633788"/>
          </a:xfrm>
        </p:spPr>
        <p:txBody>
          <a:bodyPr/>
          <a:lstStyle/>
          <a:p>
            <a:r>
              <a:rPr lang="ru-RU" sz="2400" smtClean="0"/>
              <a:t>Вытянуть губы трубочкой и дуть на ватный шарик. Вдох – через нос, выдох – через рот. </a:t>
            </a:r>
          </a:p>
          <a:p>
            <a:r>
              <a:rPr lang="ru-RU" sz="2400" smtClean="0"/>
              <a:t>Следить, чтобы щёки не надувались.</a:t>
            </a:r>
          </a:p>
        </p:txBody>
      </p:sp>
      <p:pic>
        <p:nvPicPr>
          <p:cNvPr id="40963" name="Содержимое 4" descr="http://im0-tub-ru.yandex.net/i?id=121825975-03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076825" y="2636838"/>
            <a:ext cx="2663825" cy="2305050"/>
          </a:xfrm>
        </p:spPr>
      </p:pic>
      <p:pic>
        <p:nvPicPr>
          <p:cNvPr id="40964" name="Рисунок 5" descr="http://im4-tub-ru.yandex.net/i?id=182977003-70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6825" y="476250"/>
            <a:ext cx="2192338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smtClean="0"/>
              <a:t/>
            </a:r>
            <a:br>
              <a:rPr lang="ru-RU" b="0" smtClean="0"/>
            </a:br>
            <a:r>
              <a:rPr lang="ru-RU" b="0" smtClean="0"/>
              <a:t>Стихотворение.</a:t>
            </a:r>
            <a:endParaRPr lang="ru-RU" smtClean="0"/>
          </a:p>
        </p:txBody>
      </p:sp>
      <p:sp>
        <p:nvSpPr>
          <p:cNvPr id="41986" name="Текст 3"/>
          <p:cNvSpPr>
            <a:spLocks noGrp="1"/>
          </p:cNvSpPr>
          <p:nvPr>
            <p:ph type="body" sz="half" idx="2"/>
          </p:nvPr>
        </p:nvSpPr>
        <p:spPr>
          <a:xfrm>
            <a:off x="250825" y="1435100"/>
            <a:ext cx="3384550" cy="4691063"/>
          </a:xfrm>
        </p:spPr>
        <p:txBody>
          <a:bodyPr/>
          <a:lstStyle/>
          <a:p>
            <a:endParaRPr lang="ru-RU" sz="1800" smtClean="0"/>
          </a:p>
          <a:p>
            <a:r>
              <a:rPr lang="ru-RU" sz="1800" smtClean="0"/>
              <a:t>Во двор помчались все ребята - </a:t>
            </a:r>
          </a:p>
          <a:p>
            <a:r>
              <a:rPr lang="ru-RU" sz="1800" smtClean="0"/>
              <a:t>Идёт футбольный матч.</a:t>
            </a:r>
          </a:p>
          <a:p>
            <a:r>
              <a:rPr lang="ru-RU" sz="1800" smtClean="0"/>
              <a:t>Сосед Никита на воротах,</a:t>
            </a:r>
          </a:p>
          <a:p>
            <a:r>
              <a:rPr lang="ru-RU" sz="1800" smtClean="0"/>
              <a:t>Он не пропустит этот мяч.</a:t>
            </a:r>
          </a:p>
          <a:p>
            <a:endParaRPr lang="ru-RU" sz="1800" smtClean="0"/>
          </a:p>
          <a:p>
            <a:r>
              <a:rPr lang="ru-RU" sz="1800" smtClean="0"/>
              <a:t>Загадка.</a:t>
            </a:r>
          </a:p>
          <a:p>
            <a:r>
              <a:rPr lang="ru-RU" sz="1800" smtClean="0"/>
              <a:t>Мяч по травке шустро скачет</a:t>
            </a:r>
          </a:p>
          <a:p>
            <a:r>
              <a:rPr lang="ru-RU" sz="1800" smtClean="0"/>
              <a:t>Бьют ногами – он не плачет,</a:t>
            </a:r>
          </a:p>
          <a:p>
            <a:r>
              <a:rPr lang="ru-RU" sz="1800" smtClean="0"/>
              <a:t>Догадайтесь Вы ,ребята,</a:t>
            </a:r>
          </a:p>
          <a:p>
            <a:r>
              <a:rPr lang="ru-RU" sz="1800" smtClean="0"/>
              <a:t>Как игру мы назовём?</a:t>
            </a:r>
          </a:p>
        </p:txBody>
      </p:sp>
      <p:pic>
        <p:nvPicPr>
          <p:cNvPr id="5" name="Содержимое 4" descr="http://im7-tub-ru.yandex.net/i?id=140630808-02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995738" y="3213100"/>
            <a:ext cx="3889375" cy="2592388"/>
          </a:xfrm>
        </p:spPr>
      </p:pic>
      <p:pic>
        <p:nvPicPr>
          <p:cNvPr id="6" name="Рисунок 5" descr="http://im5-tub-ru.yandex.net/i?id=141583437-1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64163" y="476250"/>
            <a:ext cx="25209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186238" cy="1860550"/>
          </a:xfrm>
        </p:spPr>
        <p:txBody>
          <a:bodyPr/>
          <a:lstStyle/>
          <a:p>
            <a:r>
              <a:rPr lang="ru-RU" b="0" smtClean="0"/>
              <a:t>            Стихотворение.</a:t>
            </a:r>
            <a:br>
              <a:rPr lang="ru-RU" b="0" smtClean="0"/>
            </a:br>
            <a:r>
              <a:rPr lang="ru-RU" b="0" smtClean="0"/>
              <a:t/>
            </a:r>
            <a:br>
              <a:rPr lang="ru-RU" b="0" smtClean="0"/>
            </a:br>
            <a:r>
              <a:rPr lang="ru-RU" b="0" smtClean="0"/>
              <a:t>Я по лесу по зелёному бреду,</a:t>
            </a:r>
            <a:br>
              <a:rPr lang="ru-RU" b="0" smtClean="0"/>
            </a:br>
            <a:r>
              <a:rPr lang="ru-RU" b="0" smtClean="0"/>
              <a:t>Я грибочки в кузовочек соберу.</a:t>
            </a:r>
          </a:p>
        </p:txBody>
      </p:sp>
      <p:sp>
        <p:nvSpPr>
          <p:cNvPr id="15362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357563"/>
            <a:ext cx="3008313" cy="2768600"/>
          </a:xfrm>
        </p:spPr>
        <p:txBody>
          <a:bodyPr/>
          <a:lstStyle/>
          <a:p>
            <a:r>
              <a:rPr lang="ru-RU" sz="2000" smtClean="0"/>
              <a:t>                Загадка.</a:t>
            </a:r>
          </a:p>
          <a:p>
            <a:r>
              <a:rPr lang="ru-RU" sz="2000" smtClean="0"/>
              <a:t>Стоял на крепкой ножке,</a:t>
            </a:r>
          </a:p>
          <a:p>
            <a:r>
              <a:rPr lang="ru-RU" sz="2000" smtClean="0"/>
              <a:t>Теперь лежит в лукошке.</a:t>
            </a:r>
          </a:p>
        </p:txBody>
      </p:sp>
      <p:pic>
        <p:nvPicPr>
          <p:cNvPr id="5" name="Содержимое 4" descr="http://geophoto.ru/mediumlib/kdr80812015_3m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148263" y="549275"/>
            <a:ext cx="3095625" cy="2159000"/>
          </a:xfrm>
        </p:spPr>
      </p:pic>
      <p:pic>
        <p:nvPicPr>
          <p:cNvPr id="1026" name="Picture 2" descr="http://milaiw.narod.ru/griby/image/bel_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3789363"/>
            <a:ext cx="313848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/>
          </p:nvPr>
        </p:nvSpPr>
        <p:spPr>
          <a:xfrm>
            <a:off x="1979613" y="476250"/>
            <a:ext cx="2592387" cy="958850"/>
          </a:xfrm>
        </p:spPr>
        <p:txBody>
          <a:bodyPr/>
          <a:lstStyle/>
          <a:p>
            <a:r>
              <a:rPr lang="ru-RU" sz="3200" smtClean="0"/>
              <a:t>СЛОНИК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43010" name="Текст 3"/>
          <p:cNvSpPr>
            <a:spLocks noGrp="1"/>
          </p:cNvSpPr>
          <p:nvPr>
            <p:ph type="body" sz="half" idx="2"/>
          </p:nvPr>
        </p:nvSpPr>
        <p:spPr>
          <a:xfrm>
            <a:off x="179388" y="2420938"/>
            <a:ext cx="3887787" cy="3384550"/>
          </a:xfrm>
        </p:spPr>
        <p:txBody>
          <a:bodyPr/>
          <a:lstStyle/>
          <a:p>
            <a:r>
              <a:rPr lang="ru-RU" sz="2400" smtClean="0"/>
              <a:t>Вытянуть губы вперёд трубочкой и « набирать» водичку, слегка причмокивая при этом.</a:t>
            </a:r>
          </a:p>
        </p:txBody>
      </p:sp>
      <p:pic>
        <p:nvPicPr>
          <p:cNvPr id="43011" name="Содержимое 4" descr="http://im3-tub-ru.yandex.net/i?id=112971143-18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643438" y="2997200"/>
            <a:ext cx="2449512" cy="1944688"/>
          </a:xfrm>
        </p:spPr>
      </p:pic>
      <p:pic>
        <p:nvPicPr>
          <p:cNvPr id="43012" name="Рисунок 5" descr="http://im6-tub-ru.yandex.net/i?id=304645702-66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7900" y="765175"/>
            <a:ext cx="29527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3" name="Рисунок 6" descr="http://im5-tub-ru.yandex.net/i?id=84483781-56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42988" y="4365625"/>
            <a:ext cx="18002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smtClean="0"/>
              <a:t>Стихотворение.</a:t>
            </a:r>
            <a:endParaRPr lang="ru-RU" smtClean="0"/>
          </a:p>
        </p:txBody>
      </p:sp>
      <p:sp>
        <p:nvSpPr>
          <p:cNvPr id="4403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z="1800" smtClean="0"/>
          </a:p>
          <a:p>
            <a:r>
              <a:rPr lang="ru-RU" sz="1800" smtClean="0"/>
              <a:t>У слона большие уши,</a:t>
            </a:r>
          </a:p>
          <a:p>
            <a:r>
              <a:rPr lang="ru-RU" sz="1800" smtClean="0"/>
              <a:t>У него прекрасный слух.</a:t>
            </a:r>
          </a:p>
          <a:p>
            <a:r>
              <a:rPr lang="ru-RU" sz="1800" smtClean="0"/>
              <a:t>Длинный хобот ему нужен</a:t>
            </a:r>
          </a:p>
          <a:p>
            <a:r>
              <a:rPr lang="ru-RU" sz="1800" smtClean="0"/>
              <a:t>Доставать всё с высока.</a:t>
            </a:r>
          </a:p>
          <a:p>
            <a:endParaRPr lang="ru-RU" sz="1800" smtClean="0"/>
          </a:p>
          <a:p>
            <a:r>
              <a:rPr lang="ru-RU" sz="1800" smtClean="0"/>
              <a:t>Загадка.</a:t>
            </a:r>
          </a:p>
          <a:p>
            <a:r>
              <a:rPr lang="ru-RU" sz="1800" smtClean="0"/>
              <a:t>Поднимает великан</a:t>
            </a:r>
          </a:p>
          <a:p>
            <a:r>
              <a:rPr lang="ru-RU" sz="1800" smtClean="0"/>
              <a:t>Груз тяжёлый к облакам.</a:t>
            </a:r>
          </a:p>
          <a:p>
            <a:r>
              <a:rPr lang="ru-RU" sz="1800" smtClean="0"/>
              <a:t>А если станет душно, </a:t>
            </a:r>
          </a:p>
          <a:p>
            <a:r>
              <a:rPr lang="ru-RU" sz="1800" smtClean="0"/>
              <a:t>Себя польёт из душа.</a:t>
            </a:r>
          </a:p>
          <a:p>
            <a:endParaRPr lang="ru-RU" smtClean="0"/>
          </a:p>
        </p:txBody>
      </p:sp>
      <p:pic>
        <p:nvPicPr>
          <p:cNvPr id="5" name="Содержимое 4" descr="http://im8-tub-ru.yandex.net/i?id=27628787-36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1268413"/>
            <a:ext cx="2376487" cy="1800225"/>
          </a:xfrm>
        </p:spPr>
      </p:pic>
      <p:pic>
        <p:nvPicPr>
          <p:cNvPr id="7" name="Рисунок 6" descr="http://im7-tub-ru.yandex.net/i?id=47683331-10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3800" y="3644900"/>
            <a:ext cx="2376488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613" y="836613"/>
            <a:ext cx="2376487" cy="7207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/>
              <a:t>ЗАБОРЧИК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5058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781300"/>
            <a:ext cx="3827463" cy="3095625"/>
          </a:xfrm>
        </p:spPr>
        <p:txBody>
          <a:bodyPr/>
          <a:lstStyle/>
          <a:p>
            <a:r>
              <a:rPr lang="ru-RU" sz="2400" smtClean="0"/>
              <a:t>Улыбнуться, показать сомкнутые зубки. Удерживать губы в таком положении до счёта десять, затем вернуть губы в исходное положение</a:t>
            </a:r>
            <a:r>
              <a:rPr lang="ru-RU" smtClean="0"/>
              <a:t>.</a:t>
            </a:r>
          </a:p>
        </p:txBody>
      </p:sp>
      <p:pic>
        <p:nvPicPr>
          <p:cNvPr id="45059" name="Содержимое 6" descr="http://im0-tub-ru.yandex.net/i?id=129087948-68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148263" y="3284538"/>
            <a:ext cx="2251075" cy="2160587"/>
          </a:xfrm>
        </p:spPr>
      </p:pic>
      <p:pic>
        <p:nvPicPr>
          <p:cNvPr id="45060" name="Рисунок 7" descr="http://im3-tub-ru.yandex.net/i?id=334266781-4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6825" y="692150"/>
            <a:ext cx="2519363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smtClean="0"/>
              <a:t>Стихотворение.</a:t>
            </a:r>
            <a:endParaRPr lang="ru-RU" smtClean="0"/>
          </a:p>
        </p:txBody>
      </p:sp>
      <p:sp>
        <p:nvSpPr>
          <p:cNvPr id="46082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178175" cy="4691063"/>
          </a:xfrm>
        </p:spPr>
        <p:txBody>
          <a:bodyPr/>
          <a:lstStyle/>
          <a:p>
            <a:endParaRPr lang="ru-RU" sz="2400" smtClean="0"/>
          </a:p>
          <a:p>
            <a:r>
              <a:rPr lang="ru-RU" sz="1800" smtClean="0"/>
              <a:t>Мы пошли с тобой во двор,</a:t>
            </a:r>
          </a:p>
          <a:p>
            <a:r>
              <a:rPr lang="ru-RU" sz="1800" smtClean="0"/>
              <a:t>Чтобы починить забор.</a:t>
            </a:r>
          </a:p>
          <a:p>
            <a:r>
              <a:rPr lang="ru-RU" sz="1800" smtClean="0"/>
              <a:t>Смело взялись мы за дело</a:t>
            </a:r>
          </a:p>
          <a:p>
            <a:r>
              <a:rPr lang="ru-RU" sz="1800" smtClean="0"/>
              <a:t>И работа закипела.</a:t>
            </a:r>
          </a:p>
          <a:p>
            <a:endParaRPr lang="ru-RU" sz="1800" smtClean="0"/>
          </a:p>
          <a:p>
            <a:r>
              <a:rPr lang="ru-RU" sz="1800" smtClean="0"/>
              <a:t>Загадка.</a:t>
            </a:r>
          </a:p>
          <a:p>
            <a:r>
              <a:rPr lang="ru-RU" sz="1800" smtClean="0"/>
              <a:t>Сто один брат,</a:t>
            </a:r>
          </a:p>
          <a:p>
            <a:r>
              <a:rPr lang="ru-RU" sz="1800" smtClean="0"/>
              <a:t>Все в один ряд.</a:t>
            </a:r>
          </a:p>
          <a:p>
            <a:r>
              <a:rPr lang="ru-RU" sz="1800" smtClean="0"/>
              <a:t>Вместе связаны стоят.</a:t>
            </a:r>
          </a:p>
          <a:p>
            <a:endParaRPr lang="ru-RU" sz="1800" smtClean="0"/>
          </a:p>
        </p:txBody>
      </p:sp>
      <p:pic>
        <p:nvPicPr>
          <p:cNvPr id="6" name="Рисунок 5" descr="http://im0-tub-ru.yandex.net/i?id=183681654-0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1341438"/>
            <a:ext cx="223202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http://im7-tub-ru.yandex.net/i?id=134245753-65-72&amp;n=21">
            <a:hlinkClick r:id="rId4"/>
          </p:cNvPr>
          <p:cNvPicPr>
            <a:picLocks noGrp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4643438" y="3644900"/>
            <a:ext cx="2543175" cy="151288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Заголовок 1"/>
          <p:cNvSpPr>
            <a:spLocks noGrp="1"/>
          </p:cNvSpPr>
          <p:nvPr>
            <p:ph type="title"/>
          </p:nvPr>
        </p:nvSpPr>
        <p:spPr>
          <a:xfrm>
            <a:off x="2987675" y="260350"/>
            <a:ext cx="2016125" cy="1162050"/>
          </a:xfrm>
        </p:spPr>
        <p:txBody>
          <a:bodyPr/>
          <a:lstStyle/>
          <a:p>
            <a:r>
              <a:rPr lang="ru-RU" sz="3200" smtClean="0"/>
              <a:t>КАЧЕЛИ</a:t>
            </a:r>
          </a:p>
        </p:txBody>
      </p:sp>
      <p:sp>
        <p:nvSpPr>
          <p:cNvPr id="47106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060575"/>
            <a:ext cx="3008313" cy="4065588"/>
          </a:xfrm>
        </p:spPr>
        <p:txBody>
          <a:bodyPr/>
          <a:lstStyle/>
          <a:p>
            <a:endParaRPr lang="ru-RU" sz="2400" smtClean="0"/>
          </a:p>
          <a:p>
            <a:r>
              <a:rPr lang="ru-RU" sz="2400" smtClean="0"/>
              <a:t>Улыбнуться, открыть широко рот, на счёт «раз» – опустить кончик языка за нижние зубы, на счёт «два» – поднять язык за верхние зубы.</a:t>
            </a:r>
          </a:p>
        </p:txBody>
      </p:sp>
      <p:pic>
        <p:nvPicPr>
          <p:cNvPr id="47107" name="Содержимое 4" descr="http://im5-tub-ru.yandex.net/i?id=112971489-04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284663" y="2420938"/>
            <a:ext cx="2519362" cy="1655762"/>
          </a:xfrm>
        </p:spPr>
      </p:pic>
      <p:pic>
        <p:nvPicPr>
          <p:cNvPr id="47108" name="Рисунок 5" descr="http://im4-tub-ru.yandex.net/i?id=226103551-5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80063" y="4365625"/>
            <a:ext cx="25209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9" name="Рисунок 7" descr="http://im3-tub-ru.yandex.net/i?id=208867577-19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04813"/>
            <a:ext cx="2087563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0" name="Рисунок 8" descr="http://im4-tub-ru.yandex.net/i?id=367202065-03-72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88125" y="188913"/>
            <a:ext cx="1655763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smtClean="0"/>
              <a:t>Стихотворение.</a:t>
            </a:r>
            <a:endParaRPr lang="ru-RU" smtClean="0"/>
          </a:p>
        </p:txBody>
      </p:sp>
      <p:sp>
        <p:nvSpPr>
          <p:cNvPr id="48130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z="1800" smtClean="0"/>
          </a:p>
          <a:p>
            <a:r>
              <a:rPr lang="ru-RU" sz="1800" smtClean="0"/>
              <a:t>Я качаюсь выше ели,</a:t>
            </a:r>
          </a:p>
          <a:p>
            <a:r>
              <a:rPr lang="ru-RU" sz="1800" smtClean="0"/>
              <a:t>Выше сосен и берёз.</a:t>
            </a:r>
          </a:p>
          <a:p>
            <a:r>
              <a:rPr lang="ru-RU" sz="1800" smtClean="0"/>
              <a:t>Раз – вверх, два – вниз</a:t>
            </a:r>
          </a:p>
          <a:p>
            <a:r>
              <a:rPr lang="ru-RU" sz="1800" smtClean="0"/>
              <a:t>Только знай себе, держись!</a:t>
            </a:r>
          </a:p>
          <a:p>
            <a:endParaRPr lang="ru-RU" smtClean="0"/>
          </a:p>
          <a:p>
            <a:r>
              <a:rPr lang="ru-RU" sz="2000" smtClean="0"/>
              <a:t>Загадка.</a:t>
            </a:r>
          </a:p>
          <a:p>
            <a:r>
              <a:rPr lang="ru-RU" sz="1800" smtClean="0"/>
              <a:t>Доска на верёвках</a:t>
            </a:r>
          </a:p>
          <a:p>
            <a:r>
              <a:rPr lang="ru-RU" sz="1800" smtClean="0"/>
              <a:t>Не хуже лошадки.</a:t>
            </a:r>
          </a:p>
          <a:p>
            <a:r>
              <a:rPr lang="ru-RU" sz="1800" smtClean="0"/>
              <a:t>Катает нас ловко </a:t>
            </a:r>
          </a:p>
          <a:p>
            <a:r>
              <a:rPr lang="ru-RU" sz="1800" smtClean="0"/>
              <a:t>На детской площадке.</a:t>
            </a:r>
          </a:p>
          <a:p>
            <a:endParaRPr lang="ru-RU" smtClean="0"/>
          </a:p>
        </p:txBody>
      </p:sp>
      <p:pic>
        <p:nvPicPr>
          <p:cNvPr id="5" name="Содержимое 4" descr="http://im8-tub-ru.yandex.net/i?id=443360525-34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003800" y="1125538"/>
            <a:ext cx="1871663" cy="1716087"/>
          </a:xfrm>
        </p:spPr>
      </p:pic>
      <p:pic>
        <p:nvPicPr>
          <p:cNvPr id="6" name="Рисунок 5" descr="http://im7-tub-ru.yandex.net/i?id=42829229-29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6463" y="3644900"/>
            <a:ext cx="25923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Заголовок 1"/>
          <p:cNvSpPr>
            <a:spLocks noGrp="1"/>
          </p:cNvSpPr>
          <p:nvPr>
            <p:ph type="title"/>
          </p:nvPr>
        </p:nvSpPr>
        <p:spPr>
          <a:xfrm>
            <a:off x="1763713" y="273050"/>
            <a:ext cx="2376487" cy="1162050"/>
          </a:xfrm>
        </p:spPr>
        <p:txBody>
          <a:bodyPr/>
          <a:lstStyle/>
          <a:p>
            <a:r>
              <a:rPr lang="ru-RU" sz="3200" smtClean="0"/>
              <a:t>БЛИНЧИК</a:t>
            </a:r>
          </a:p>
        </p:txBody>
      </p:sp>
      <p:sp>
        <p:nvSpPr>
          <p:cNvPr id="4915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924175"/>
            <a:ext cx="4043363" cy="2736850"/>
          </a:xfrm>
        </p:spPr>
        <p:txBody>
          <a:bodyPr/>
          <a:lstStyle/>
          <a:p>
            <a:r>
              <a:rPr lang="ru-RU" sz="2400" smtClean="0"/>
              <a:t>Улыбнуться, открыть рот. Положить широкий язык на нижнюю губу и удерживать его неподвижно под счёт до десяти.</a:t>
            </a:r>
          </a:p>
        </p:txBody>
      </p:sp>
      <p:pic>
        <p:nvPicPr>
          <p:cNvPr id="49155" name="Содержимое 4" descr="http://im3-tub-ru.yandex.net/i?id=225441385-57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508625" y="3141663"/>
            <a:ext cx="2163763" cy="1871662"/>
          </a:xfrm>
        </p:spPr>
      </p:pic>
      <p:pic>
        <p:nvPicPr>
          <p:cNvPr id="49156" name="Рисунок 5" descr="http://im8-tub-ru.yandex.net/i?id=17972878-1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8263" y="692150"/>
            <a:ext cx="2112962" cy="157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smtClean="0"/>
              <a:t>Стихотворение.</a:t>
            </a:r>
            <a:endParaRPr lang="ru-RU" smtClean="0"/>
          </a:p>
        </p:txBody>
      </p:sp>
      <p:sp>
        <p:nvSpPr>
          <p:cNvPr id="50178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mtClean="0"/>
          </a:p>
          <a:p>
            <a:r>
              <a:rPr lang="ru-RU" sz="1800" smtClean="0"/>
              <a:t>Мы немножко испекли</a:t>
            </a:r>
          </a:p>
          <a:p>
            <a:r>
              <a:rPr lang="ru-RU" sz="1800" smtClean="0"/>
              <a:t>Блинчиков румяных.</a:t>
            </a:r>
          </a:p>
          <a:p>
            <a:r>
              <a:rPr lang="ru-RU" sz="1800" smtClean="0"/>
              <a:t>Будем мы друзей встречать и блинами угощать.</a:t>
            </a:r>
          </a:p>
          <a:p>
            <a:endParaRPr lang="ru-RU" sz="1800" smtClean="0"/>
          </a:p>
          <a:p>
            <a:r>
              <a:rPr lang="ru-RU" sz="1800" smtClean="0"/>
              <a:t>Загадка.</a:t>
            </a:r>
          </a:p>
          <a:p>
            <a:r>
              <a:rPr lang="ru-RU" sz="1800" smtClean="0"/>
              <a:t>Поставлю – попарю,</a:t>
            </a:r>
          </a:p>
          <a:p>
            <a:r>
              <a:rPr lang="ru-RU" sz="1800" smtClean="0"/>
              <a:t>Выну – поправлю.</a:t>
            </a:r>
          </a:p>
          <a:p>
            <a:r>
              <a:rPr lang="ru-RU" sz="1800" smtClean="0"/>
              <a:t>Этот сдеру, другой положу.</a:t>
            </a:r>
          </a:p>
        </p:txBody>
      </p:sp>
      <p:pic>
        <p:nvPicPr>
          <p:cNvPr id="5" name="Содержимое 4" descr="http://im8-tub-ru.yandex.net/i?id=85292243-61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356100" y="836613"/>
            <a:ext cx="2398713" cy="1933575"/>
          </a:xfrm>
        </p:spPr>
      </p:pic>
      <p:pic>
        <p:nvPicPr>
          <p:cNvPr id="6" name="Рисунок 5" descr="http://im2-tub-ru.yandex.net/i?id=349452911-0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6463" y="3500438"/>
            <a:ext cx="2447925" cy="178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Заголовок 1"/>
          <p:cNvSpPr>
            <a:spLocks noGrp="1"/>
          </p:cNvSpPr>
          <p:nvPr>
            <p:ph type="title"/>
          </p:nvPr>
        </p:nvSpPr>
        <p:spPr>
          <a:xfrm>
            <a:off x="1763713" y="273050"/>
            <a:ext cx="3816350" cy="923925"/>
          </a:xfrm>
        </p:spPr>
        <p:txBody>
          <a:bodyPr/>
          <a:lstStyle/>
          <a:p>
            <a:r>
              <a:rPr lang="ru-RU" sz="3200" smtClean="0"/>
              <a:t>ВКУСНОЕ  ВАРЕНЬЕ</a:t>
            </a:r>
          </a:p>
        </p:txBody>
      </p:sp>
      <p:sp>
        <p:nvSpPr>
          <p:cNvPr id="51202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781300"/>
            <a:ext cx="3970338" cy="2879725"/>
          </a:xfrm>
        </p:spPr>
        <p:txBody>
          <a:bodyPr/>
          <a:lstStyle/>
          <a:p>
            <a:r>
              <a:rPr lang="ru-RU" sz="2400" smtClean="0"/>
              <a:t>Улыбнуться, открыть рот; </a:t>
            </a:r>
          </a:p>
          <a:p>
            <a:r>
              <a:rPr lang="ru-RU" sz="2400" smtClean="0"/>
              <a:t>не закрывая рот, облизывать языком верхнюю губу.</a:t>
            </a:r>
          </a:p>
          <a:p>
            <a:r>
              <a:rPr lang="ru-RU" sz="2400" smtClean="0"/>
              <a:t>Нижней губой стараться язык не поддерживать.</a:t>
            </a:r>
          </a:p>
        </p:txBody>
      </p:sp>
      <p:pic>
        <p:nvPicPr>
          <p:cNvPr id="51203" name="Содержимое 4" descr="http://im6-tub-ru.yandex.net/i?id=219892137-65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292725" y="3213100"/>
            <a:ext cx="2374900" cy="2160588"/>
          </a:xfrm>
        </p:spPr>
      </p:pic>
      <p:pic>
        <p:nvPicPr>
          <p:cNvPr id="51204" name="Рисунок 5" descr="http://im7-tub-ru.yandex.net/i?id=382885476-1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0425" y="476250"/>
            <a:ext cx="201612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smtClean="0"/>
              <a:t>Стихотворение.</a:t>
            </a:r>
            <a:endParaRPr lang="ru-RU" smtClean="0"/>
          </a:p>
        </p:txBody>
      </p:sp>
      <p:sp>
        <p:nvSpPr>
          <p:cNvPr id="52226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z="1800" smtClean="0"/>
          </a:p>
          <a:p>
            <a:r>
              <a:rPr lang="ru-RU" sz="1800" smtClean="0"/>
              <a:t>Ели мы блины с вареньем,</a:t>
            </a:r>
          </a:p>
          <a:p>
            <a:r>
              <a:rPr lang="ru-RU" sz="1800" smtClean="0"/>
              <a:t>Губы мы испачкали.</a:t>
            </a:r>
          </a:p>
          <a:p>
            <a:r>
              <a:rPr lang="ru-RU" sz="1800" smtClean="0"/>
              <a:t>Чтоб варенье с губ убрать,</a:t>
            </a:r>
          </a:p>
          <a:p>
            <a:r>
              <a:rPr lang="ru-RU" sz="1800" smtClean="0"/>
              <a:t>Надо ротик облизать. </a:t>
            </a:r>
          </a:p>
          <a:p>
            <a:endParaRPr lang="ru-RU" sz="1800" smtClean="0"/>
          </a:p>
          <a:p>
            <a:r>
              <a:rPr lang="ru-RU" sz="1800" smtClean="0"/>
              <a:t>Загадка.</a:t>
            </a:r>
          </a:p>
          <a:p>
            <a:r>
              <a:rPr lang="ru-RU" sz="1800" smtClean="0"/>
              <a:t>Бабушка из сладких ягод</a:t>
            </a:r>
          </a:p>
          <a:p>
            <a:r>
              <a:rPr lang="ru-RU" sz="1800" smtClean="0"/>
              <a:t>Наварила что-то.</a:t>
            </a:r>
          </a:p>
          <a:p>
            <a:r>
              <a:rPr lang="ru-RU" sz="1800" smtClean="0"/>
              <a:t>И его нам хватит на год</a:t>
            </a:r>
          </a:p>
          <a:p>
            <a:r>
              <a:rPr lang="ru-RU" sz="1800" smtClean="0"/>
              <a:t>К чаю и в компот.</a:t>
            </a:r>
          </a:p>
          <a:p>
            <a:endParaRPr lang="ru-RU" sz="1800" smtClean="0"/>
          </a:p>
          <a:p>
            <a:endParaRPr lang="ru-RU" sz="1800" smtClean="0"/>
          </a:p>
          <a:p>
            <a:endParaRPr lang="ru-RU" sz="1800" smtClean="0"/>
          </a:p>
        </p:txBody>
      </p:sp>
      <p:pic>
        <p:nvPicPr>
          <p:cNvPr id="5" name="Содержимое 4" descr="http://im5-tub-ru.yandex.net/i?id=39116162-52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427538" y="3716338"/>
            <a:ext cx="2376487" cy="2160587"/>
          </a:xfrm>
        </p:spPr>
      </p:pic>
      <p:pic>
        <p:nvPicPr>
          <p:cNvPr id="6" name="Рисунок 5" descr="http://im2-tub-ru.yandex.net/i?id=72376365-0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9338" y="1268413"/>
            <a:ext cx="302577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513" y="476250"/>
            <a:ext cx="2663825" cy="8651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>ДЯТЕЛ</a:t>
            </a:r>
            <a:endParaRPr lang="ru-RU" sz="3600" dirty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</p:txBody>
      </p:sp>
      <p:sp>
        <p:nvSpPr>
          <p:cNvPr id="16387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5038"/>
            <a:ext cx="3754438" cy="4103687"/>
          </a:xfrm>
        </p:spPr>
        <p:txBody>
          <a:bodyPr/>
          <a:lstStyle/>
          <a:p>
            <a:r>
              <a:rPr lang="ru-RU" sz="2800" smtClean="0"/>
              <a:t>Улыбнуться, открыть рот, поднять язык вверх. Кончиком языка с силой «ударять» по бугоркам (альвеолам) за верхними губами и произносить звуки: </a:t>
            </a:r>
          </a:p>
          <a:p>
            <a:r>
              <a:rPr lang="ru-RU" sz="2800" smtClean="0"/>
              <a:t>«д-д-д…»</a:t>
            </a:r>
          </a:p>
        </p:txBody>
      </p:sp>
      <p:pic>
        <p:nvPicPr>
          <p:cNvPr id="16388" name="Рисунок 4" descr="http://ceolte.com/img/307.files/image53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2997200"/>
            <a:ext cx="28797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Рисунок 5" descr="http://im5-tub-ru.yandex.net/i?id=140609179-66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92725" y="188913"/>
            <a:ext cx="2303463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2493" y="2967335"/>
            <a:ext cx="787901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СПАСИБО ЗА ВНИМАНИЕ!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smtClean="0"/>
              <a:t>       Стихотворение.</a:t>
            </a:r>
            <a:endParaRPr lang="ru-RU" smtClean="0"/>
          </a:p>
        </p:txBody>
      </p:sp>
      <p:sp>
        <p:nvSpPr>
          <p:cNvPr id="17410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700213"/>
            <a:ext cx="3322638" cy="4752975"/>
          </a:xfrm>
        </p:spPr>
        <p:txBody>
          <a:bodyPr/>
          <a:lstStyle/>
          <a:p>
            <a:r>
              <a:rPr lang="ru-RU" sz="2000" smtClean="0"/>
              <a:t>Целый день всё тук, да тук-</a:t>
            </a:r>
          </a:p>
          <a:p>
            <a:r>
              <a:rPr lang="ru-RU" sz="2000" smtClean="0"/>
              <a:t>Дятел на стволе сидит,</a:t>
            </a:r>
          </a:p>
          <a:p>
            <a:r>
              <a:rPr lang="ru-RU" sz="2000" smtClean="0"/>
              <a:t>Клювом дерево долбит.</a:t>
            </a:r>
          </a:p>
          <a:p>
            <a:r>
              <a:rPr lang="ru-RU" sz="2000" smtClean="0"/>
              <a:t>Тук да тук, тук да тук -</a:t>
            </a:r>
          </a:p>
          <a:p>
            <a:r>
              <a:rPr lang="ru-RU" sz="2000" smtClean="0"/>
              <a:t>В лесу слышен громкий звук.</a:t>
            </a:r>
          </a:p>
          <a:p>
            <a:r>
              <a:rPr lang="ru-RU" sz="2000" smtClean="0"/>
              <a:t>            </a:t>
            </a:r>
          </a:p>
          <a:p>
            <a:r>
              <a:rPr lang="ru-RU" sz="2000" smtClean="0"/>
              <a:t>            Загадка.</a:t>
            </a:r>
          </a:p>
          <a:p>
            <a:r>
              <a:rPr lang="ru-RU" sz="2000" smtClean="0"/>
              <a:t>Я по дереву стучу,</a:t>
            </a:r>
          </a:p>
          <a:p>
            <a:r>
              <a:rPr lang="ru-RU" sz="2000" smtClean="0"/>
              <a:t>Червячка добыть хочу,</a:t>
            </a:r>
          </a:p>
          <a:p>
            <a:r>
              <a:rPr lang="ru-RU" sz="2000" smtClean="0"/>
              <a:t>Пусть он скрылся под корой</a:t>
            </a:r>
          </a:p>
          <a:p>
            <a:r>
              <a:rPr lang="ru-RU" sz="2000" smtClean="0"/>
              <a:t>Всё равно он будет мой!</a:t>
            </a:r>
          </a:p>
          <a:p>
            <a:endParaRPr lang="ru-RU" sz="2000" smtClean="0"/>
          </a:p>
        </p:txBody>
      </p:sp>
      <p:pic>
        <p:nvPicPr>
          <p:cNvPr id="5" name="Содержимое 4" descr="http://img.aucland.ru/market-photos/279/c57f4d5f1cPvZana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995738" y="1484313"/>
            <a:ext cx="4691062" cy="417671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2195513" y="692150"/>
            <a:ext cx="2520950" cy="865188"/>
          </a:xfrm>
        </p:spPr>
        <p:txBody>
          <a:bodyPr/>
          <a:lstStyle/>
          <a:p>
            <a:r>
              <a:rPr lang="ru-RU" sz="3200" smtClean="0"/>
              <a:t>ГАРМОШКА</a:t>
            </a:r>
          </a:p>
        </p:txBody>
      </p:sp>
      <p:sp>
        <p:nvSpPr>
          <p:cNvPr id="1843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781300"/>
            <a:ext cx="4186238" cy="3344863"/>
          </a:xfrm>
        </p:spPr>
        <p:txBody>
          <a:bodyPr/>
          <a:lstStyle/>
          <a:p>
            <a:r>
              <a:rPr lang="ru-RU" sz="2400" smtClean="0"/>
              <a:t>Улыбнуться, широко открыть рот, «присосать» язык к нёбу. Не отпуская язык, сильно опустить нижнюю челюсть, закрыть рот и опять широко открыть, не меняя положения языка</a:t>
            </a:r>
            <a:r>
              <a:rPr lang="ru-RU" smtClean="0"/>
              <a:t>.</a:t>
            </a:r>
          </a:p>
        </p:txBody>
      </p:sp>
      <p:pic>
        <p:nvPicPr>
          <p:cNvPr id="18435" name="Содержимое 4" descr="http://im0-tub-ru.yandex.net/i?id=172017629-13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292725" y="2924175"/>
            <a:ext cx="2663825" cy="2305050"/>
          </a:xfrm>
        </p:spPr>
      </p:pic>
      <p:pic>
        <p:nvPicPr>
          <p:cNvPr id="18436" name="Рисунок 5" descr="http://im0-tub-ru.yandex.net/i?id=134353836-1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92725" y="549275"/>
            <a:ext cx="215900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755650" y="273050"/>
            <a:ext cx="2709863" cy="779463"/>
          </a:xfrm>
        </p:spPr>
        <p:txBody>
          <a:bodyPr/>
          <a:lstStyle/>
          <a:p>
            <a:r>
              <a:rPr lang="ru-RU" b="0" smtClean="0"/>
              <a:t>Стихотворение.</a:t>
            </a:r>
            <a:endParaRPr lang="ru-RU" smtClean="0"/>
          </a:p>
        </p:txBody>
      </p:sp>
      <p:sp>
        <p:nvSpPr>
          <p:cNvPr id="19458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1800" smtClean="0"/>
              <a:t>Ох, запела под окошком</a:t>
            </a:r>
          </a:p>
          <a:p>
            <a:r>
              <a:rPr lang="ru-RU" sz="1800" smtClean="0"/>
              <a:t>Самодельная гармошка.</a:t>
            </a:r>
          </a:p>
          <a:p>
            <a:r>
              <a:rPr lang="ru-RU" sz="1800" smtClean="0"/>
              <a:t>Ротик шире открываем,</a:t>
            </a:r>
          </a:p>
          <a:p>
            <a:r>
              <a:rPr lang="ru-RU" sz="1800" smtClean="0"/>
              <a:t>Гармонисту подпеваем.</a:t>
            </a:r>
          </a:p>
          <a:p>
            <a:r>
              <a:rPr lang="ru-RU" sz="1800" smtClean="0"/>
              <a:t>Раз, два, три, четыре, пять,</a:t>
            </a:r>
          </a:p>
          <a:p>
            <a:r>
              <a:rPr lang="ru-RU" sz="1800" smtClean="0"/>
              <a:t>Будем снова повторять!</a:t>
            </a:r>
          </a:p>
          <a:p>
            <a:endParaRPr lang="ru-RU" smtClean="0"/>
          </a:p>
          <a:p>
            <a:r>
              <a:rPr lang="ru-RU" sz="2000" smtClean="0"/>
              <a:t>  Загадка.</a:t>
            </a:r>
          </a:p>
          <a:p>
            <a:r>
              <a:rPr lang="ru-RU" sz="1800" smtClean="0"/>
              <a:t>Не индюшка, а надувается,</a:t>
            </a:r>
          </a:p>
          <a:p>
            <a:r>
              <a:rPr lang="ru-RU" sz="1800" smtClean="0"/>
              <a:t>Не птица, а заливается.</a:t>
            </a:r>
          </a:p>
        </p:txBody>
      </p:sp>
      <p:pic>
        <p:nvPicPr>
          <p:cNvPr id="6" name="Содержимое 5" descr="http://im7-tub-ru.yandex.net/i?id=61998816-10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0" y="1773238"/>
            <a:ext cx="3024188" cy="31686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195513" y="620713"/>
            <a:ext cx="2376487" cy="1079500"/>
          </a:xfrm>
        </p:spPr>
        <p:txBody>
          <a:bodyPr/>
          <a:lstStyle/>
          <a:p>
            <a:r>
              <a:rPr lang="ru-RU" sz="3200" smtClean="0"/>
              <a:t>ПАРУС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20482" name="Текст 3"/>
          <p:cNvSpPr>
            <a:spLocks noGrp="1"/>
          </p:cNvSpPr>
          <p:nvPr>
            <p:ph type="body" sz="half" idx="2"/>
          </p:nvPr>
        </p:nvSpPr>
        <p:spPr>
          <a:xfrm>
            <a:off x="250825" y="2852738"/>
            <a:ext cx="4249738" cy="3179762"/>
          </a:xfrm>
        </p:spPr>
        <p:txBody>
          <a:bodyPr/>
          <a:lstStyle/>
          <a:p>
            <a:r>
              <a:rPr lang="ru-RU" sz="2400" smtClean="0"/>
              <a:t>Улыбнуться, широко открыть рот, кончик языка поднять и поставить на бугорки</a:t>
            </a:r>
          </a:p>
          <a:p>
            <a:r>
              <a:rPr lang="ru-RU" sz="2400" smtClean="0"/>
              <a:t>( альвеолы) за верхними зубами.  Удерживать в таком положении под счёт до десяти.</a:t>
            </a:r>
          </a:p>
        </p:txBody>
      </p:sp>
      <p:pic>
        <p:nvPicPr>
          <p:cNvPr id="20483" name="Содержимое 4" descr="http://im7-tub-ru.yandex.net/i?id=213040191-17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292725" y="3213100"/>
            <a:ext cx="2447925" cy="2087563"/>
          </a:xfrm>
        </p:spPr>
      </p:pic>
      <p:pic>
        <p:nvPicPr>
          <p:cNvPr id="20484" name="Рисунок 5" descr="http://im2-tub-ru.yandex.net/i?id=65708-4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92725" y="836613"/>
            <a:ext cx="259238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smtClean="0"/>
              <a:t>Стихотворение.</a:t>
            </a:r>
            <a:br>
              <a:rPr lang="ru-RU" b="0" smtClean="0"/>
            </a:br>
            <a:endParaRPr lang="ru-RU" smtClean="0"/>
          </a:p>
        </p:txBody>
      </p:sp>
      <p:sp>
        <p:nvSpPr>
          <p:cNvPr id="21506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1800" smtClean="0"/>
              <a:t>Кораблик наш под парусом</a:t>
            </a:r>
          </a:p>
          <a:p>
            <a:r>
              <a:rPr lang="ru-RU" sz="1800" smtClean="0"/>
              <a:t>Плыл по волнам в морях.</a:t>
            </a:r>
          </a:p>
          <a:p>
            <a:r>
              <a:rPr lang="ru-RU" sz="1800" smtClean="0"/>
              <a:t>Детишек очень маленьких</a:t>
            </a:r>
          </a:p>
          <a:p>
            <a:r>
              <a:rPr lang="ru-RU" sz="1800" smtClean="0"/>
              <a:t>По морю он катал. </a:t>
            </a:r>
          </a:p>
          <a:p>
            <a:endParaRPr lang="ru-RU" sz="1800" smtClean="0"/>
          </a:p>
          <a:p>
            <a:r>
              <a:rPr lang="ru-RU" sz="1800" smtClean="0"/>
              <a:t>           Загадка.</a:t>
            </a:r>
          </a:p>
          <a:p>
            <a:r>
              <a:rPr lang="ru-RU" sz="1800" smtClean="0"/>
              <a:t>Уступая ветру в споре,</a:t>
            </a:r>
          </a:p>
          <a:p>
            <a:r>
              <a:rPr lang="ru-RU" sz="1800" smtClean="0"/>
              <a:t>Увлекает судно в море.</a:t>
            </a:r>
          </a:p>
          <a:p>
            <a:endParaRPr lang="ru-RU" sz="1800" smtClean="0"/>
          </a:p>
          <a:p>
            <a:endParaRPr lang="ru-RU" sz="1800" smtClean="0"/>
          </a:p>
          <a:p>
            <a:r>
              <a:rPr lang="ru-RU" smtClean="0"/>
              <a:t>  </a:t>
            </a:r>
          </a:p>
        </p:txBody>
      </p:sp>
      <p:pic>
        <p:nvPicPr>
          <p:cNvPr id="5" name="Содержимое 4" descr="http://im4-tub-ru.yandex.net/i?id=93117784-21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859338" y="692150"/>
            <a:ext cx="3025775" cy="2449513"/>
          </a:xfrm>
        </p:spPr>
      </p:pic>
      <p:pic>
        <p:nvPicPr>
          <p:cNvPr id="6" name="Рисунок 5" descr="http://im0-tub-ru.yandex.net/i?id=147580855-4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79838" y="4149725"/>
            <a:ext cx="295275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979</Words>
  <Application>Microsoft Office PowerPoint</Application>
  <PresentationFormat>Экран (4:3)</PresentationFormat>
  <Paragraphs>271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3" baseType="lpstr">
      <vt:lpstr>Calibri</vt:lpstr>
      <vt:lpstr>Arial</vt:lpstr>
      <vt:lpstr>Тема Office</vt:lpstr>
      <vt:lpstr>ВЕСЁЛАЯ АРТИКУЛЯЦИОННАЯ ГИМНАСТИКА  ДЛЯ  ДЕТЕЙ</vt:lpstr>
      <vt:lpstr>ГРИБОК</vt:lpstr>
      <vt:lpstr>            Стихотворение.  Я по лесу по зелёному бреду, Я грибочки в кузовочек соберу.</vt:lpstr>
      <vt:lpstr>  ДЯТЕЛ</vt:lpstr>
      <vt:lpstr>       Стихотворение.</vt:lpstr>
      <vt:lpstr>ГАРМОШКА</vt:lpstr>
      <vt:lpstr>Стихотворение.</vt:lpstr>
      <vt:lpstr>ПАРУС </vt:lpstr>
      <vt:lpstr>Стихотворение. </vt:lpstr>
      <vt:lpstr>МАЛЯР </vt:lpstr>
      <vt:lpstr>  Стихотворение.</vt:lpstr>
      <vt:lpstr> КИСКА СЕРДИТСЯ</vt:lpstr>
      <vt:lpstr>Стихотворение. </vt:lpstr>
      <vt:lpstr>КОМАРИК</vt:lpstr>
      <vt:lpstr>Стихотворение.</vt:lpstr>
      <vt:lpstr>ЧИСТИМ ЗУБКИ</vt:lpstr>
      <vt:lpstr>Стихотворение. </vt:lpstr>
      <vt:lpstr>ЧАШЕЧКА</vt:lpstr>
      <vt:lpstr>Стихотворение.</vt:lpstr>
      <vt:lpstr>ЧАСИКИ</vt:lpstr>
      <vt:lpstr>Стихотворение.</vt:lpstr>
      <vt:lpstr>РАСЧЁСКА </vt:lpstr>
      <vt:lpstr>Стихотворение.</vt:lpstr>
      <vt:lpstr>ЛОШАДКА</vt:lpstr>
      <vt:lpstr>Стихотворение.</vt:lpstr>
      <vt:lpstr>ЗМЕЙКА</vt:lpstr>
      <vt:lpstr>Стихотворение.</vt:lpstr>
      <vt:lpstr>  ФУТБОЛ </vt:lpstr>
      <vt:lpstr> Стихотворение.</vt:lpstr>
      <vt:lpstr>СЛОНИК </vt:lpstr>
      <vt:lpstr>Стихотворение.</vt:lpstr>
      <vt:lpstr>ЗАБОРЧИК </vt:lpstr>
      <vt:lpstr>Стихотворение.</vt:lpstr>
      <vt:lpstr>КАЧЕЛИ</vt:lpstr>
      <vt:lpstr>Стихотворение.</vt:lpstr>
      <vt:lpstr>БЛИНЧИК</vt:lpstr>
      <vt:lpstr>Стихотворение.</vt:lpstr>
      <vt:lpstr>ВКУСНОЕ  ВАРЕНЬЕ</vt:lpstr>
      <vt:lpstr>Стихотворение.</vt:lpstr>
      <vt:lpstr>Слайд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АРТИКУЛЯЦИОННАЯ ГИМНАСТИКА ДЛЯ ДЕТЕЙ</dc:title>
  <dc:creator>петровские</dc:creator>
  <cp:lastModifiedBy>Елена</cp:lastModifiedBy>
  <cp:revision>58</cp:revision>
  <dcterms:created xsi:type="dcterms:W3CDTF">2013-08-05T13:05:31Z</dcterms:created>
  <dcterms:modified xsi:type="dcterms:W3CDTF">2018-04-17T12:08:04Z</dcterms:modified>
</cp:coreProperties>
</file>