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3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6E83BE-7A00-4782-A668-9A5C0313C8F0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AD05D-D421-4031-A195-15B8944EB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83C88-6116-4FD4-8882-E1EAD1729B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701869-D86C-4059-BCB8-E149FE454FC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D99D99-CF77-4F4D-9D58-C593CC30851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A41A-D987-4E44-A860-BEF9B9491328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C980-9D85-4741-B7BC-EB03FE716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7378-019C-4F9A-8A7E-9CE71FDC3522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7EAA-ECB0-4A99-AEDC-CE63D647A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D4A3-2E20-46A3-92AD-42A8826C42CB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B9EC-B514-4F21-B7DE-939409283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E5A3-1EC2-47DE-93BC-6E1D5C7E8B08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5D2F-A821-4DDA-91CF-C078759C1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36AF-BBA9-410D-A92C-3F49B5EE480A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A0A0-33A1-4A65-ABE5-F569B8F25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65CB-7208-4971-9B30-3336F916C788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C101-C9B7-41DE-A433-28D72318B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915B-E1F2-4DC7-A8DE-478A5ED315B8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AB36-D9BD-4393-AEBE-F504784C5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4ADC9-0066-4047-8252-DE69C4D2ACA9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25B7-36C1-4489-8986-108D37DC7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2F2C-8DE5-452E-8F0A-6B1503544C10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9625-687B-4F6A-B2FF-578811DB0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C2EB-8D20-4DBC-9016-27A4AFA59B97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26E0-CA19-4882-BD34-57546259A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EA1-476D-4130-91CA-D46399BE60FD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CA91-E586-4DD6-B013-C4280AC83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CAB904-7C07-4686-A10F-260859A3ABE7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FFFFD-3F51-4877-AF33-3EF05A514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000" smtClean="0">
                <a:solidFill>
                  <a:srgbClr val="FD13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Образовательная область</a:t>
            </a:r>
          </a:p>
          <a:p>
            <a:pPr>
              <a:lnSpc>
                <a:spcPct val="80000"/>
              </a:lnSpc>
            </a:pPr>
            <a:r>
              <a:rPr lang="ru-RU" sz="3000" smtClean="0">
                <a:solidFill>
                  <a:srgbClr val="FD13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400" smtClean="0">
                <a:solidFill>
                  <a:srgbClr val="FD13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«Социально-коммуникативное развитие»</a:t>
            </a:r>
          </a:p>
        </p:txBody>
      </p:sp>
      <p:pic>
        <p:nvPicPr>
          <p:cNvPr id="12292" name="Picture 4" descr="D:\ПРОСВЕЩЕНИЕ\Картинки разные\Доналд_Золан\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597" y="405064"/>
            <a:ext cx="4508806" cy="3600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патриотического воспитания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95288" y="1773238"/>
            <a:ext cx="8253412" cy="4824412"/>
            <a:chOff x="377" y="3218"/>
            <a:chExt cx="12772" cy="7597"/>
          </a:xfrm>
        </p:grpSpPr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377" y="3218"/>
              <a:ext cx="3629" cy="6803"/>
              <a:chOff x="774" y="2934"/>
              <a:chExt cx="3629" cy="6803"/>
            </a:xfrm>
          </p:grpSpPr>
          <p:sp>
            <p:nvSpPr>
              <p:cNvPr id="60428" name="AutoShape 5" descr="Почтовая бумага"/>
              <p:cNvSpPr>
                <a:spLocks noChangeArrowheads="1"/>
              </p:cNvSpPr>
              <p:nvPr/>
            </p:nvSpPr>
            <p:spPr bwMode="auto">
              <a:xfrm>
                <a:off x="774" y="2934"/>
                <a:ext cx="3619" cy="1665"/>
              </a:xfrm>
              <a:prstGeom prst="wedgeRoundRectCallout">
                <a:avLst>
                  <a:gd name="adj1" fmla="val 40727"/>
                  <a:gd name="adj2" fmla="val -72708"/>
                  <a:gd name="adj3" fmla="val 16667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 wrap="none" anchor="ctr"/>
              <a:lstStyle/>
              <a:p>
                <a:pPr marL="179388" algn="ctr">
                  <a:lnSpc>
                    <a:spcPct val="90000"/>
                  </a:lnSpc>
                </a:pP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Содержательный</a:t>
                </a:r>
              </a:p>
              <a:p>
                <a:pPr marL="179388" algn="ctr">
                  <a:lnSpc>
                    <a:spcPct val="90000"/>
                  </a:lnSpc>
                </a:pP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(представления ребенка </a:t>
                </a:r>
              </a:p>
              <a:p>
                <a:pPr marL="179388" algn="ctr">
                  <a:lnSpc>
                    <a:spcPct val="90000"/>
                  </a:lnSpc>
                </a:pP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об окружающем мире)</a:t>
                </a:r>
                <a:endParaRPr lang="ru-RU" sz="1600"/>
              </a:p>
            </p:txBody>
          </p:sp>
          <p:sp>
            <p:nvSpPr>
              <p:cNvPr id="60429" name="Text Box 6" descr="Почтовая бумага"/>
              <p:cNvSpPr txBox="1">
                <a:spLocks noChangeArrowheads="1"/>
              </p:cNvSpPr>
              <p:nvPr/>
            </p:nvSpPr>
            <p:spPr bwMode="auto">
              <a:xfrm>
                <a:off x="791" y="4859"/>
                <a:ext cx="3611" cy="4877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Clr>
                    <a:srgbClr val="000000"/>
                  </a:buClr>
                  <a:buFont typeface="Times New Roman" pitchFamily="18" charset="0"/>
                  <a:buChar char="•"/>
                </a:pP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О культуре народа, его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традициях, творчестве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Clr>
                    <a:srgbClr val="000000"/>
                  </a:buClr>
                  <a:buFont typeface="Times New Roman" pitchFamily="18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О природе родного 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края и страны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и деятельности 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человека в природе</a:t>
                </a:r>
              </a:p>
              <a:p>
                <a:pPr>
                  <a:lnSpc>
                    <a:spcPct val="90000"/>
                  </a:lnSpc>
                  <a:buClr>
                    <a:srgbClr val="000000"/>
                  </a:buClr>
                  <a:buFont typeface="Times New Roman" pitchFamily="18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Об истории страны,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отраженной в 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названиях улиц, 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памятниках</a:t>
                </a:r>
              </a:p>
              <a:p>
                <a:pPr>
                  <a:lnSpc>
                    <a:spcPct val="90000"/>
                  </a:lnSpc>
                  <a:buClr>
                    <a:srgbClr val="000000"/>
                  </a:buClr>
                  <a:buFont typeface="Times New Roman" pitchFamily="18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о символике родного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города и страны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(герб, гимн, флаг</a:t>
                </a: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)</a:t>
                </a:r>
                <a:endParaRPr lang="ru-RU" sz="1600"/>
              </a:p>
            </p:txBody>
          </p:sp>
        </p:grpSp>
        <p:grpSp>
          <p:nvGrpSpPr>
            <p:cNvPr id="26629" name="Group 7"/>
            <p:cNvGrpSpPr>
              <a:grpSpLocks/>
            </p:cNvGrpSpPr>
            <p:nvPr/>
          </p:nvGrpSpPr>
          <p:grpSpPr bwMode="auto">
            <a:xfrm>
              <a:off x="4235" y="3234"/>
              <a:ext cx="5237" cy="7581"/>
              <a:chOff x="4632" y="2950"/>
              <a:chExt cx="5237" cy="7581"/>
            </a:xfrm>
          </p:grpSpPr>
          <p:sp>
            <p:nvSpPr>
              <p:cNvPr id="60426" name="AutoShape 8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4631" y="2949"/>
                <a:ext cx="5238" cy="1685"/>
              </a:xfrm>
              <a:prstGeom prst="wedgeRoundRectCallout">
                <a:avLst>
                  <a:gd name="adj1" fmla="val -21963"/>
                  <a:gd name="adj2" fmla="val -73579"/>
                  <a:gd name="adj3" fmla="val 16667"/>
                </a:avLst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</a:pP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Эмоционально-побудительный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(эмоционально-положительные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чувства ребенка к окружающему миру)</a:t>
                </a:r>
                <a:endParaRPr lang="ru-RU" sz="1400" b="1"/>
              </a:p>
            </p:txBody>
          </p:sp>
          <p:sp>
            <p:nvSpPr>
              <p:cNvPr id="60427" name="Text Box 9" descr="Розовая тисненая бумага"/>
              <p:cNvSpPr txBox="1">
                <a:spLocks noChangeArrowheads="1"/>
              </p:cNvSpPr>
              <p:nvPr/>
            </p:nvSpPr>
            <p:spPr bwMode="auto">
              <a:xfrm>
                <a:off x="4631" y="4861"/>
                <a:ext cx="5238" cy="567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buSzPts val="1400"/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Любовь и чувство привязанности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к родной семье и дому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Интерес к жизни родного города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и страны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Гордость за достижения своей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страны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Уважение к культуре и традициям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народа, к историческому 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прошлому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Восхищение народным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творчеством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Любовь к родной природе,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к родному языку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Уважение к человеку-труженику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и желание принимать посильное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участие в труде</a:t>
                </a:r>
                <a:endParaRPr lang="ru-RU" sz="1400"/>
              </a:p>
            </p:txBody>
          </p:sp>
        </p:grpSp>
        <p:grpSp>
          <p:nvGrpSpPr>
            <p:cNvPr id="26630" name="Group 10"/>
            <p:cNvGrpSpPr>
              <a:grpSpLocks/>
            </p:cNvGrpSpPr>
            <p:nvPr/>
          </p:nvGrpSpPr>
          <p:grpSpPr bwMode="auto">
            <a:xfrm>
              <a:off x="9695" y="3218"/>
              <a:ext cx="3454" cy="6690"/>
              <a:chOff x="10092" y="2754"/>
              <a:chExt cx="3454" cy="6690"/>
            </a:xfrm>
          </p:grpSpPr>
          <p:sp>
            <p:nvSpPr>
              <p:cNvPr id="60424" name="AutoShape 11" descr="Упаковочная бумага"/>
              <p:cNvSpPr>
                <a:spLocks noChangeArrowheads="1"/>
              </p:cNvSpPr>
              <p:nvPr/>
            </p:nvSpPr>
            <p:spPr bwMode="auto">
              <a:xfrm>
                <a:off x="10092" y="2754"/>
                <a:ext cx="3454" cy="1700"/>
              </a:xfrm>
              <a:prstGeom prst="wedgeRoundRectCallout">
                <a:avLst>
                  <a:gd name="adj1" fmla="val -40296"/>
                  <a:gd name="adj2" fmla="val -76454"/>
                  <a:gd name="adj3" fmla="val 16667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</a:pP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Деятельностный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(отражение отношения к миру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в деятельности</a:t>
                </a:r>
                <a:endParaRPr lang="ru-RU" sz="1600"/>
              </a:p>
            </p:txBody>
          </p:sp>
          <p:sp>
            <p:nvSpPr>
              <p:cNvPr id="60425" name="Text Box 12" descr="Упаковочная бумага"/>
              <p:cNvSpPr txBox="1">
                <a:spLocks noChangeArrowheads="1"/>
              </p:cNvSpPr>
              <p:nvPr/>
            </p:nvSpPr>
            <p:spPr bwMode="auto">
              <a:xfrm>
                <a:off x="10092" y="4681"/>
                <a:ext cx="3454" cy="4762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charset="0"/>
                  <a:buChar char="•"/>
                </a:pPr>
                <a:r>
                  <a:rPr lang="ru-RU" sz="1600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Труд</a:t>
                </a:r>
              </a:p>
              <a:p>
                <a:pPr marL="0" lvl="1"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Игра</a:t>
                </a: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Продуктивная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 деятельность</a:t>
                </a: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Музыкальная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 деятельность</a:t>
                </a: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Познавательная</a:t>
                </a:r>
                <a:b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400" b="1">
                    <a:solidFill>
                      <a:srgbClr val="000000"/>
                    </a:solidFill>
                    <a:latin typeface="Calibri" pitchFamily="34" charset="0"/>
                  </a:rPr>
                  <a:t>  деятельность</a:t>
                </a:r>
                <a:endParaRPr lang="ru-RU" sz="1400"/>
              </a:p>
            </p:txBody>
          </p:sp>
        </p:grp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272B7-31C6-4983-9EE6-317C126D0A6D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по формированию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дошкольников основ безопасности жизнедеятельности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D:\ПРОСВЕЩЕНИЕ\Картинки разные\Доналд_Золан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26720"/>
            <a:ext cx="5616624" cy="35103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428625" y="549275"/>
            <a:ext cx="8320088" cy="1439863"/>
            <a:chOff x="4176" y="930"/>
            <a:chExt cx="13102" cy="2266"/>
          </a:xfrm>
        </p:grpSpPr>
        <p:sp>
          <p:nvSpPr>
            <p:cNvPr id="62475" name="Text Box 7" descr="Букет"/>
            <p:cNvSpPr txBox="1">
              <a:spLocks noChangeArrowheads="1"/>
            </p:cNvSpPr>
            <p:nvPr/>
          </p:nvSpPr>
          <p:spPr bwMode="auto">
            <a:xfrm>
              <a:off x="4176" y="930"/>
              <a:ext cx="13102" cy="2266"/>
            </a:xfrm>
            <a:prstGeom prst="rect">
              <a:avLst/>
            </a:prstGeom>
            <a:gradFill rotWithShape="1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150"/>
                </a:spcBef>
                <a:spcAft>
                  <a:spcPts val="150"/>
                </a:spcAft>
                <a:defRPr/>
              </a:pPr>
              <a:r>
                <a:rPr lang="ru-RU" sz="2800" b="1">
                  <a:solidFill>
                    <a:srgbClr val="000000"/>
                  </a:solidFill>
                  <a:latin typeface="+mn-lt"/>
                  <a:cs typeface="+mn-cs"/>
                </a:rPr>
                <a:t>Цели</a:t>
              </a:r>
              <a:endParaRPr lang="ru-RU" sz="2800">
                <a:latin typeface="+mn-lt"/>
                <a:cs typeface="+mn-cs"/>
              </a:endParaRPr>
            </a:p>
          </p:txBody>
        </p:sp>
        <p:sp>
          <p:nvSpPr>
            <p:cNvPr id="62476" name="Text Box 8"/>
            <p:cNvSpPr txBox="1">
              <a:spLocks noChangeArrowheads="1"/>
            </p:cNvSpPr>
            <p:nvPr/>
          </p:nvSpPr>
          <p:spPr bwMode="auto">
            <a:xfrm>
              <a:off x="4466" y="1722"/>
              <a:ext cx="5895" cy="1247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622423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формирование основ безопасности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собственной жизнедеятельности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62477" name="Text Box 9"/>
            <p:cNvSpPr txBox="1">
              <a:spLocks noChangeArrowheads="1"/>
            </p:cNvSpPr>
            <p:nvPr/>
          </p:nvSpPr>
          <p:spPr bwMode="auto">
            <a:xfrm>
              <a:off x="11043" y="1722"/>
              <a:ext cx="5895" cy="1247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622423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формирование предпосылок  экологического сознания (безопасности окружающего мира) </a:t>
              </a:r>
              <a:endParaRPr lang="ru-RU" sz="1600">
                <a:latin typeface="Calibri" pitchFamily="34" charset="0"/>
              </a:endParaRPr>
            </a:p>
          </p:txBody>
        </p:sp>
      </p:grpSp>
      <p:grpSp>
        <p:nvGrpSpPr>
          <p:cNvPr id="28674" name="Group 6"/>
          <p:cNvGrpSpPr>
            <a:grpSpLocks/>
          </p:cNvGrpSpPr>
          <p:nvPr/>
        </p:nvGrpSpPr>
        <p:grpSpPr bwMode="auto">
          <a:xfrm>
            <a:off x="395288" y="2565400"/>
            <a:ext cx="8353425" cy="3527425"/>
            <a:chOff x="1161" y="2310"/>
            <a:chExt cx="13154" cy="5557"/>
          </a:xfrm>
        </p:grpSpPr>
        <p:sp>
          <p:nvSpPr>
            <p:cNvPr id="62470" name="Text Box 7"/>
            <p:cNvSpPr txBox="1">
              <a:spLocks noChangeArrowheads="1"/>
            </p:cNvSpPr>
            <p:nvPr/>
          </p:nvSpPr>
          <p:spPr bwMode="auto">
            <a:xfrm>
              <a:off x="1161" y="2310"/>
              <a:ext cx="13154" cy="5557"/>
            </a:xfrm>
            <a:prstGeom prst="rect">
              <a:avLst/>
            </a:prstGeom>
            <a:gradFill rotWithShape="1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2400" b="1">
                  <a:latin typeface="+mn-lt"/>
                  <a:cs typeface="+mn-cs"/>
                </a:rPr>
                <a:t>Основные задачи обучения дошкольников ОБЖ</a:t>
              </a:r>
            </a:p>
            <a:p>
              <a:pPr lvl="1" algn="just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>
                  <a:latin typeface="Times New Roman" pitchFamily="18" charset="0"/>
                  <a:cs typeface="+mn-cs"/>
                </a:rPr>
                <a:t>.</a:t>
              </a:r>
            </a:p>
            <a:p>
              <a:pPr lvl="1" algn="just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>
                  <a:latin typeface="Times New Roman" pitchFamily="18" charset="0"/>
                  <a:cs typeface="+mn-cs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62471" name="Text Box 8" descr="Почтовая бумага"/>
            <p:cNvSpPr txBox="1">
              <a:spLocks noChangeArrowheads="1"/>
            </p:cNvSpPr>
            <p:nvPr/>
          </p:nvSpPr>
          <p:spPr bwMode="auto">
            <a:xfrm>
              <a:off x="1388" y="5939"/>
              <a:ext cx="12702" cy="1813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1600" b="1">
                  <a:latin typeface="Calibri" pitchFamily="34" charset="0"/>
                </a:rPr>
                <a:t>Под </a:t>
              </a:r>
              <a:r>
                <a:rPr lang="ru-RU" sz="1600" b="1" i="1">
                  <a:latin typeface="Calibri" pitchFamily="34" charset="0"/>
                </a:rPr>
                <a:t>безопасным поведением </a:t>
              </a:r>
              <a:r>
                <a:rPr lang="ru-RU" sz="1600" b="1">
                  <a:latin typeface="Calibri" pitchFamily="34" charset="0"/>
                </a:rPr>
                <a:t>следует понимать такой набор стереотипов</a:t>
              </a:r>
              <a:br>
                <a:rPr lang="ru-RU" sz="1600" b="1">
                  <a:latin typeface="Calibri" pitchFamily="34" charset="0"/>
                </a:rPr>
              </a:br>
              <a:r>
                <a:rPr lang="ru-RU" sz="1600" b="1">
                  <a:latin typeface="Calibri" pitchFamily="34" charset="0"/>
                </a:rPr>
                <a:t>и сознательных действий в изменяющейся обстановке, который позволяет сохранять индивидуальную целостность и комфортность поведения, предупреждает физический и психический травматизм, создает нормальные условия взаимодействия между людьми</a:t>
              </a:r>
            </a:p>
          </p:txBody>
        </p:sp>
        <p:sp>
          <p:nvSpPr>
            <p:cNvPr id="62472" name="Text Box 9" descr="Пергамент"/>
            <p:cNvSpPr txBox="1">
              <a:spLocks noChangeArrowheads="1"/>
            </p:cNvSpPr>
            <p:nvPr/>
          </p:nvSpPr>
          <p:spPr bwMode="auto">
            <a:xfrm>
              <a:off x="1388" y="2990"/>
              <a:ext cx="3797" cy="272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1400" b="1">
                  <a:latin typeface="Calibri" pitchFamily="34" charset="0"/>
                </a:rPr>
                <a:t>Научить ребенка ориентироваться</a:t>
              </a:r>
              <a:br>
                <a:rPr lang="ru-RU" sz="1400" b="1">
                  <a:latin typeface="Calibri" pitchFamily="34" charset="0"/>
                </a:rPr>
              </a:br>
              <a:r>
                <a:rPr lang="ru-RU" sz="1400" b="1">
                  <a:latin typeface="Calibri" pitchFamily="34" charset="0"/>
                </a:rPr>
                <a:t>в окружающей его обстановке и уметь оценивать отдельные элементы обстановки</a:t>
              </a:r>
              <a:br>
                <a:rPr lang="ru-RU" sz="1400" b="1">
                  <a:latin typeface="Calibri" pitchFamily="34" charset="0"/>
                </a:rPr>
              </a:br>
              <a:r>
                <a:rPr lang="ru-RU" sz="1400" b="1">
                  <a:latin typeface="Calibri" pitchFamily="34" charset="0"/>
                </a:rPr>
                <a:t>с точки зрения</a:t>
              </a:r>
              <a:br>
                <a:rPr lang="ru-RU" sz="1400" b="1">
                  <a:latin typeface="Calibri" pitchFamily="34" charset="0"/>
                </a:rPr>
              </a:br>
              <a:r>
                <a:rPr lang="ru-RU" sz="1400" b="1">
                  <a:latin typeface="Calibri" pitchFamily="34" charset="0"/>
                </a:rPr>
                <a:t>“Опасно - не опасно”</a:t>
              </a:r>
            </a:p>
          </p:txBody>
        </p:sp>
        <p:sp>
          <p:nvSpPr>
            <p:cNvPr id="62473" name="Text Box 10" descr="Пергамент"/>
            <p:cNvSpPr txBox="1">
              <a:spLocks noChangeArrowheads="1"/>
            </p:cNvSpPr>
            <p:nvPr/>
          </p:nvSpPr>
          <p:spPr bwMode="auto">
            <a:xfrm>
              <a:off x="5583" y="2990"/>
              <a:ext cx="4310" cy="272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1400" b="1">
                  <a:latin typeface="Calibri" pitchFamily="34" charset="0"/>
                </a:rPr>
                <a:t>Научить ребенка быть внимательным, осторожным</a:t>
              </a:r>
              <a:br>
                <a:rPr lang="ru-RU" sz="1400" b="1">
                  <a:latin typeface="Calibri" pitchFamily="34" charset="0"/>
                </a:rPr>
              </a:br>
              <a:r>
                <a:rPr lang="ru-RU" sz="1400" b="1">
                  <a:latin typeface="Calibri" pitchFamily="34" charset="0"/>
                </a:rPr>
                <a:t>и предусмотрительным </a:t>
              </a:r>
              <a:r>
                <a:rPr lang="ru-RU" sz="1400">
                  <a:latin typeface="Calibri" pitchFamily="34" charset="0"/>
                </a:rPr>
                <a:t>(ребенок должен понимать, к каким последствиям могут привести те или иные его поступки)</a:t>
              </a:r>
            </a:p>
          </p:txBody>
        </p:sp>
        <p:sp>
          <p:nvSpPr>
            <p:cNvPr id="62474" name="Text Box 11" descr="Пергамент"/>
            <p:cNvSpPr txBox="1">
              <a:spLocks noChangeArrowheads="1"/>
            </p:cNvSpPr>
            <p:nvPr/>
          </p:nvSpPr>
          <p:spPr bwMode="auto">
            <a:xfrm>
              <a:off x="10345" y="2990"/>
              <a:ext cx="3800" cy="272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1400" b="1">
                  <a:latin typeface="Calibri" pitchFamily="34" charset="0"/>
                </a:rPr>
                <a:t>Сформировать важнейшие алгоритмы восприятия и действия, которые лежат в основе безопасного поведения</a:t>
              </a:r>
            </a:p>
          </p:txBody>
        </p:sp>
      </p:grpSp>
      <p:sp>
        <p:nvSpPr>
          <p:cNvPr id="62468" name="AutoShape 5"/>
          <p:cNvSpPr>
            <a:spLocks noChangeArrowheads="1"/>
          </p:cNvSpPr>
          <p:nvPr/>
        </p:nvSpPr>
        <p:spPr bwMode="auto">
          <a:xfrm>
            <a:off x="4435475" y="2060575"/>
            <a:ext cx="352425" cy="431800"/>
          </a:xfrm>
          <a:prstGeom prst="downArrow">
            <a:avLst>
              <a:gd name="adj1" fmla="val 39102"/>
              <a:gd name="adj2" fmla="val 55634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4B787-7752-4D80-A085-EECC945C38F8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395288" y="2636838"/>
            <a:ext cx="8353425" cy="3455987"/>
          </a:xfrm>
          <a:prstGeom prst="rect">
            <a:avLst/>
          </a:pr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FF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altLang="ru-RU" sz="2000" b="1">
                <a:latin typeface="Calibri" pitchFamily="34" charset="0"/>
              </a:rPr>
              <a:t>Основные принципы работы по воспитанию у детей навыков безопасного поведения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ru-RU" altLang="ru-RU" sz="1600" b="1">
                <a:latin typeface="Calibri" pitchFamily="34" charset="0"/>
              </a:rPr>
              <a:t> </a:t>
            </a:r>
            <a:r>
              <a:rPr lang="ru-RU" altLang="ru-RU" sz="1400" b="1">
                <a:latin typeface="Calibri" pitchFamily="34" charset="0"/>
              </a:rPr>
              <a:t>Важно не механическое заучивание детьми правил безопасного поведения, а воспитание</a:t>
            </a:r>
            <a:br>
              <a:rPr lang="ru-RU" altLang="ru-RU" sz="1400" b="1">
                <a:latin typeface="Calibri" pitchFamily="34" charset="0"/>
              </a:rPr>
            </a:br>
            <a:r>
              <a:rPr lang="ru-RU" altLang="ru-RU" sz="1400" b="1">
                <a:latin typeface="Calibri" pitchFamily="34" charset="0"/>
              </a:rPr>
              <a:t>   у них навыков безопасного поведения в окружающей его обстановке</a:t>
            </a:r>
            <a:endParaRPr lang="ru-RU" altLang="ru-RU" sz="1400" b="1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ru-RU" altLang="ru-RU" sz="1400" b="1">
                <a:latin typeface="Calibri" pitchFamily="34" charset="0"/>
              </a:rPr>
              <a:t> Воспитатели и родители не должны ограничиваться словами и показом картинок</a:t>
            </a:r>
            <a:br>
              <a:rPr lang="ru-RU" altLang="ru-RU" sz="1400" b="1">
                <a:latin typeface="Calibri" pitchFamily="34" charset="0"/>
              </a:rPr>
            </a:br>
            <a:r>
              <a:rPr lang="ru-RU" altLang="ru-RU" sz="1400" b="1">
                <a:latin typeface="Calibri" pitchFamily="34" charset="0"/>
              </a:rPr>
              <a:t>  (хотя это тоже важно). С детьми надо рассматривать и анализировать различные</a:t>
            </a:r>
            <a:br>
              <a:rPr lang="ru-RU" altLang="ru-RU" sz="1400" b="1">
                <a:latin typeface="Calibri" pitchFamily="34" charset="0"/>
              </a:rPr>
            </a:br>
            <a:r>
              <a:rPr lang="ru-RU" altLang="ru-RU" sz="1400" b="1">
                <a:latin typeface="Calibri" pitchFamily="34" charset="0"/>
              </a:rPr>
              <a:t>  жизненные ситуации, если возможно, проигрывать их в реальной обстановке</a:t>
            </a:r>
            <a:endParaRPr lang="ru-RU" altLang="ru-RU" sz="1400" b="1">
              <a:latin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ru-RU" altLang="ru-RU" sz="1400" b="1">
                <a:latin typeface="Calibri" pitchFamily="34" charset="0"/>
              </a:rPr>
              <a:t> Занятия проводить не только по графику или плану, а использовать каждую возможность</a:t>
            </a:r>
            <a:br>
              <a:rPr lang="ru-RU" altLang="ru-RU" sz="1400" b="1">
                <a:latin typeface="Calibri" pitchFamily="34" charset="0"/>
              </a:rPr>
            </a:br>
            <a:r>
              <a:rPr lang="ru-RU" altLang="ru-RU" sz="1400" b="1">
                <a:latin typeface="Calibri" pitchFamily="34" charset="0"/>
              </a:rPr>
              <a:t>  (ежедневно), в процессе игр, прогулок и т.д., чтобы помочь детям полностью усвоить</a:t>
            </a:r>
            <a:br>
              <a:rPr lang="ru-RU" altLang="ru-RU" sz="1400" b="1">
                <a:latin typeface="Calibri" pitchFamily="34" charset="0"/>
              </a:rPr>
            </a:br>
            <a:r>
              <a:rPr lang="ru-RU" altLang="ru-RU" sz="1400" b="1">
                <a:latin typeface="Calibri" pitchFamily="34" charset="0"/>
              </a:rPr>
              <a:t>  правила, обращать внимание детей на ту или иную сторону правил</a:t>
            </a:r>
            <a:endParaRPr lang="ru-RU" altLang="ru-RU" sz="1400" b="1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ru-RU" altLang="ru-RU" sz="1400" b="1">
                <a:latin typeface="Calibri" pitchFamily="34" charset="0"/>
              </a:rPr>
              <a:t> Развивать качества ребенка: его координацию, внимание, наблюдательность, реакцию</a:t>
            </a:r>
            <a:br>
              <a:rPr lang="ru-RU" altLang="ru-RU" sz="1400" b="1">
                <a:latin typeface="Calibri" pitchFamily="34" charset="0"/>
              </a:rPr>
            </a:br>
            <a:r>
              <a:rPr lang="ru-RU" altLang="ru-RU" sz="1400" b="1">
                <a:latin typeface="Calibri" pitchFamily="34" charset="0"/>
              </a:rPr>
              <a:t>   и т.д. Эти качества очень нужны и для безопасного поведения</a:t>
            </a:r>
            <a:endParaRPr lang="ru-RU" altLang="ru-RU" sz="14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sz="14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280400" cy="1873250"/>
          </a:xfrm>
          <a:prstGeom prst="rect">
            <a:avLst/>
          </a:prstGeom>
          <a:gradFill rotWithShape="1">
            <a:gsLst>
              <a:gs pos="0">
                <a:srgbClr val="FBEAC7">
                  <a:alpha val="60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E36C0A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>
                <a:latin typeface="Calibri" pitchFamily="34" charset="0"/>
              </a:rPr>
              <a:t>Основные направления работы по ОБЖ</a:t>
            </a:r>
            <a:endParaRPr lang="ru-RU" sz="2400" b="1">
              <a:latin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1400" b="1">
                <a:latin typeface="Calibri" pitchFamily="34" charset="0"/>
              </a:rPr>
              <a:t> Усвоение дошкольниками первоначальных знаний о правилах безопасного поведения</a:t>
            </a:r>
            <a:endParaRPr lang="ru-RU" sz="1400">
              <a:latin typeface="Times New Roman" pitchFamily="18" charset="0"/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1400" b="1">
                <a:latin typeface="Calibri" pitchFamily="34" charset="0"/>
              </a:rPr>
              <a:t> Формирование у детей качественно новых двигательных навыков и бдительного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     восприятия окружающей обстановки</a:t>
            </a:r>
            <a:endParaRPr lang="ru-RU" sz="1400">
              <a:latin typeface="Times New Roman" pitchFamily="18" charset="0"/>
            </a:endParaRPr>
          </a:p>
          <a:p>
            <a:pPr marL="0" lvl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1400" b="1">
                <a:latin typeface="Calibri" pitchFamily="34" charset="0"/>
              </a:rPr>
              <a:t> Развитие у детей способности к предвидению возможной опасности в конкретной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    меняющейся ситуации и построению адекватного безопасного поведения</a:t>
            </a:r>
            <a:endParaRPr lang="ru-RU" sz="1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21E92-93E8-452B-BD73-883ED8217654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трудовой деятельности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050173" y="1124744"/>
            <a:ext cx="5043654" cy="35283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2"/>
          <p:cNvGrpSpPr>
            <a:grpSpLocks/>
          </p:cNvGrpSpPr>
          <p:nvPr/>
        </p:nvGrpSpPr>
        <p:grpSpPr bwMode="auto">
          <a:xfrm>
            <a:off x="395288" y="620713"/>
            <a:ext cx="8497887" cy="5472112"/>
            <a:chOff x="894" y="1247"/>
            <a:chExt cx="13041" cy="8618"/>
          </a:xfrm>
        </p:grpSpPr>
        <p:sp>
          <p:nvSpPr>
            <p:cNvPr id="65540" name="Text Box 3" descr="Букет"/>
            <p:cNvSpPr txBox="1">
              <a:spLocks noChangeArrowheads="1"/>
            </p:cNvSpPr>
            <p:nvPr/>
          </p:nvSpPr>
          <p:spPr bwMode="auto">
            <a:xfrm>
              <a:off x="894" y="1247"/>
              <a:ext cx="13041" cy="861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1200"/>
                </a:spcBef>
                <a:spcAft>
                  <a:spcPts val="1000"/>
                </a:spcAft>
                <a:defRPr/>
              </a:pPr>
              <a:r>
                <a:rPr lang="ru-RU" sz="2800" b="1">
                  <a:latin typeface="+mn-lt"/>
                  <a:cs typeface="+mn-cs"/>
                </a:rPr>
                <a:t>ВИДЫ ТРУДА</a:t>
              </a:r>
              <a:endParaRPr lang="ru-RU" sz="2800">
                <a:latin typeface="Arial" pitchFamily="34" charset="0"/>
                <a:cs typeface="+mn-cs"/>
              </a:endParaRPr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1801" y="2268"/>
              <a:ext cx="6860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>
                  <a:latin typeface="Calibri" pitchFamily="34" charset="0"/>
                </a:rPr>
                <a:t>Навыки культуры быта</a:t>
              </a:r>
              <a:br>
                <a:rPr lang="ru-RU" altLang="ru-RU" sz="2000" b="1">
                  <a:latin typeface="Calibri" pitchFamily="34" charset="0"/>
                </a:rPr>
              </a:br>
              <a:r>
                <a:rPr lang="ru-RU" altLang="ru-RU" b="1">
                  <a:latin typeface="Calibri" pitchFamily="34" charset="0"/>
                </a:rPr>
                <a:t>(труд по самообслуживанию)</a:t>
              </a:r>
              <a:endParaRPr lang="ru-RU" altLang="ru-RU"/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1801" y="7258"/>
              <a:ext cx="3572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>
                  <a:latin typeface="Calibri" pitchFamily="34" charset="0"/>
                </a:rPr>
                <a:t>Труд в природе</a:t>
              </a:r>
              <a:endParaRPr lang="ru-RU" altLang="ru-RU" sz="2000"/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6224" y="7258"/>
              <a:ext cx="6860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b="1">
                  <a:latin typeface="Calibri" pitchFamily="34" charset="0"/>
                </a:rPr>
                <a:t>Ручной труд</a:t>
              </a:r>
              <a:br>
                <a:rPr lang="ru-RU" altLang="ru-RU" b="1">
                  <a:latin typeface="Calibri" pitchFamily="34" charset="0"/>
                </a:rPr>
              </a:br>
              <a:r>
                <a:rPr lang="ru-RU" altLang="ru-RU" b="1">
                  <a:latin typeface="Calibri" pitchFamily="34" charset="0"/>
                </a:rPr>
                <a:t>(мотивация – сделать приятное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latin typeface="Calibri" pitchFamily="34" charset="0"/>
                </a:rPr>
                <a:t>взрослому,  другу-ровеснику, младшему ребенку)</a:t>
              </a:r>
              <a:endParaRPr lang="ru-RU" altLang="ru-RU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9512" y="2268"/>
              <a:ext cx="3574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>
                  <a:latin typeface="Calibri" pitchFamily="34" charset="0"/>
                </a:rPr>
                <a:t>Ознакомление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2000" b="1">
                  <a:latin typeface="Calibri" pitchFamily="34" charset="0"/>
                </a:rPr>
                <a:t>с трудом взрослых</a:t>
              </a:r>
              <a:endParaRPr lang="ru-RU" altLang="ru-RU" sz="2000"/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3393" y="4649"/>
              <a:ext cx="8160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>
                  <a:latin typeface="Calibri" pitchFamily="34" charset="0"/>
                </a:rPr>
                <a:t>Хозяйственно-бытовой труд</a:t>
              </a:r>
              <a:r>
                <a:rPr lang="ru-RU" altLang="ru-RU" sz="2400" b="1">
                  <a:latin typeface="Calibri" pitchFamily="34" charset="0"/>
                </a:rPr>
                <a:t> </a:t>
              </a:r>
              <a:r>
                <a:rPr lang="ru-RU" altLang="ru-RU" b="1">
                  <a:latin typeface="Calibri" pitchFamily="34" charset="0"/>
                </a:rPr>
                <a:t>(содружество взрослого и ребенка, совместная деятельность)</a:t>
              </a:r>
              <a:endParaRPr lang="ru-RU" altLang="ru-RU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D78-1C8B-47FA-A9B9-374B199AFC04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"/>
          <p:cNvGrpSpPr>
            <a:grpSpLocks/>
          </p:cNvGrpSpPr>
          <p:nvPr/>
        </p:nvGrpSpPr>
        <p:grpSpPr bwMode="auto">
          <a:xfrm>
            <a:off x="395288" y="549275"/>
            <a:ext cx="8281987" cy="5543550"/>
            <a:chOff x="894" y="5274"/>
            <a:chExt cx="13041" cy="8732"/>
          </a:xfrm>
        </p:grpSpPr>
        <p:sp>
          <p:nvSpPr>
            <p:cNvPr id="47107" name="Text Box 3"/>
            <p:cNvSpPr txBox="1">
              <a:spLocks noChangeArrowheads="1"/>
            </p:cNvSpPr>
            <p:nvPr/>
          </p:nvSpPr>
          <p:spPr bwMode="auto">
            <a:xfrm>
              <a:off x="894" y="5274"/>
              <a:ext cx="13041" cy="8732"/>
            </a:xfrm>
            <a:prstGeom prst="rect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fontAlgn="auto">
                <a:spcBef>
                  <a:spcPts val="600"/>
                </a:spcBef>
                <a:spcAft>
                  <a:spcPts val="1000"/>
                </a:spcAft>
                <a:defRPr/>
              </a:pPr>
              <a:r>
                <a:rPr lang="ru-RU" sz="2200" b="1">
                  <a:latin typeface="+mn-lt"/>
                  <a:cs typeface="+mn-cs"/>
                </a:rPr>
                <a:t>ФОРМЫ ОРГАНИЗАЦИИ ТРУДОВОЙ ДЕЯТЕЛЬНОСТИ</a:t>
              </a: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1348" y="7259"/>
              <a:ext cx="4082" cy="3798"/>
            </a:xfrm>
            <a:prstGeom prst="wedgeRoundRectCallout">
              <a:avLst>
                <a:gd name="adj1" fmla="val 39579"/>
                <a:gd name="adj2" fmla="val -73032"/>
                <a:gd name="adj3" fmla="val 16667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 b="1">
                  <a:latin typeface="Calibri" pitchFamily="34" charset="0"/>
                </a:rPr>
                <a:t>Поручения:</a:t>
              </a:r>
            </a:p>
            <a:p>
              <a:pPr marL="0" lvl="1">
                <a:buFont typeface="Wingdings" pitchFamily="2" charset="2"/>
                <a:buChar char="¯"/>
              </a:pPr>
              <a:r>
                <a:rPr lang="ru-RU" altLang="ru-RU" b="1">
                  <a:latin typeface="Calibri" pitchFamily="34" charset="0"/>
                </a:rPr>
                <a:t> </a:t>
              </a:r>
              <a:r>
                <a:rPr lang="ru-RU" altLang="ru-RU" sz="1600" b="1">
                  <a:latin typeface="Calibri" pitchFamily="34" charset="0"/>
                </a:rPr>
                <a:t>Простые </a:t>
              </a:r>
              <a:br>
                <a:rPr lang="ru-RU" altLang="ru-RU" sz="1600" b="1">
                  <a:latin typeface="Calibri" pitchFamily="34" charset="0"/>
                </a:rPr>
              </a:br>
              <a:r>
                <a:rPr lang="ru-RU" altLang="ru-RU" sz="1600" b="1">
                  <a:latin typeface="Calibri" pitchFamily="34" charset="0"/>
                </a:rPr>
                <a:t>     и сложные</a:t>
              </a:r>
            </a:p>
            <a:p>
              <a:pPr>
                <a:buFont typeface="Wingdings" pitchFamily="2" charset="2"/>
                <a:buChar char="¯"/>
              </a:pPr>
              <a:r>
                <a:rPr lang="ru-RU" altLang="ru-RU" sz="1600" b="1">
                  <a:latin typeface="Calibri" pitchFamily="34" charset="0"/>
                </a:rPr>
                <a:t> Эпизодические</a:t>
              </a:r>
              <a:br>
                <a:rPr lang="ru-RU" altLang="ru-RU" sz="1600" b="1">
                  <a:latin typeface="Calibri" pitchFamily="34" charset="0"/>
                </a:rPr>
              </a:br>
              <a:r>
                <a:rPr lang="ru-RU" altLang="ru-RU" sz="1600" b="1">
                  <a:latin typeface="Calibri" pitchFamily="34" charset="0"/>
                </a:rPr>
                <a:t>     и длительные</a:t>
              </a:r>
            </a:p>
            <a:p>
              <a:pPr>
                <a:buFont typeface="Wingdings" pitchFamily="2" charset="2"/>
                <a:buChar char="¯"/>
              </a:pPr>
              <a:r>
                <a:rPr lang="ru-RU" altLang="ru-RU" sz="1600" b="1">
                  <a:latin typeface="Calibri" pitchFamily="34" charset="0"/>
                </a:rPr>
                <a:t> Коллективные </a:t>
              </a:r>
              <a:br>
                <a:rPr lang="ru-RU" altLang="ru-RU" sz="1600" b="1">
                  <a:latin typeface="Calibri" pitchFamily="34" charset="0"/>
                </a:rPr>
              </a:br>
              <a:r>
                <a:rPr lang="ru-RU" altLang="ru-RU" sz="1600" b="1">
                  <a:latin typeface="Calibri" pitchFamily="34" charset="0"/>
                </a:rPr>
                <a:t>    и индивидуальные</a:t>
              </a:r>
              <a:endParaRPr lang="ru-RU" altLang="ru-RU" sz="1600"/>
            </a:p>
          </p:txBody>
        </p:sp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5131" y="11171"/>
              <a:ext cx="4680" cy="2160"/>
            </a:xfrm>
            <a:prstGeom prst="wedgeRoundRectCallout">
              <a:avLst>
                <a:gd name="adj1" fmla="val 32"/>
                <a:gd name="adj2" fmla="val -271602"/>
                <a:gd name="adj3" fmla="val 16667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1000"/>
                </a:spcAft>
              </a:pPr>
              <a:r>
                <a:rPr lang="ru-RU" altLang="ru-RU" b="1">
                  <a:latin typeface="Calibri" pitchFamily="34" charset="0"/>
                </a:rPr>
                <a:t>Коллективный труд</a:t>
              </a:r>
            </a:p>
            <a:p>
              <a:pPr algn="ctr">
                <a:spcAft>
                  <a:spcPts val="1000"/>
                </a:spcAft>
              </a:pPr>
              <a:r>
                <a:rPr lang="ru-RU" altLang="ru-RU" sz="1600" b="1">
                  <a:latin typeface="Calibri" pitchFamily="34" charset="0"/>
                </a:rPr>
                <a:t>(не более 35-40 минут)</a:t>
              </a:r>
              <a:endParaRPr lang="ru-RU" altLang="ru-RU" sz="1600"/>
            </a:p>
          </p:txBody>
        </p:sp>
        <p:sp>
          <p:nvSpPr>
            <p:cNvPr id="32774" name="AutoShape 6"/>
            <p:cNvSpPr>
              <a:spLocks noChangeArrowheads="1"/>
            </p:cNvSpPr>
            <p:nvPr/>
          </p:nvSpPr>
          <p:spPr bwMode="auto">
            <a:xfrm>
              <a:off x="9399" y="7259"/>
              <a:ext cx="4082" cy="3798"/>
            </a:xfrm>
            <a:prstGeom prst="wedgeRoundRectCallout">
              <a:avLst>
                <a:gd name="adj1" fmla="val -44759"/>
                <a:gd name="adj2" fmla="val -73907"/>
                <a:gd name="adj3" fmla="val 16667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b="1">
                  <a:latin typeface="Calibri" pitchFamily="34" charset="0"/>
                </a:rPr>
                <a:t>Дежурство </a:t>
              </a:r>
              <a:br>
                <a:rPr lang="ru-RU" altLang="ru-RU" b="1">
                  <a:latin typeface="Calibri" pitchFamily="34" charset="0"/>
                </a:rPr>
              </a:br>
              <a:r>
                <a:rPr lang="ru-RU" altLang="ru-RU" sz="1600" b="1">
                  <a:latin typeface="Calibri" pitchFamily="34" charset="0"/>
                </a:rPr>
                <a:t>(не более 20 минут)</a:t>
              </a:r>
            </a:p>
            <a:p>
              <a:pPr marL="0" lvl="1">
                <a:buFont typeface="Wingdings" pitchFamily="2" charset="2"/>
                <a:buChar char="¯"/>
              </a:pPr>
              <a:r>
                <a:rPr lang="ru-RU" altLang="ru-RU" sz="1600" b="1">
                  <a:latin typeface="Calibri" pitchFamily="34" charset="0"/>
                </a:rPr>
                <a:t>Формирование</a:t>
              </a:r>
              <a:br>
                <a:rPr lang="ru-RU" altLang="ru-RU" sz="1600" b="1">
                  <a:latin typeface="Calibri" pitchFamily="34" charset="0"/>
                </a:rPr>
              </a:br>
              <a:r>
                <a:rPr lang="ru-RU" altLang="ru-RU" sz="1600" b="1">
                  <a:latin typeface="Calibri" pitchFamily="34" charset="0"/>
                </a:rPr>
                <a:t>    общественно-</a:t>
              </a:r>
              <a:br>
                <a:rPr lang="ru-RU" altLang="ru-RU" sz="1600" b="1">
                  <a:latin typeface="Calibri" pitchFamily="34" charset="0"/>
                </a:rPr>
              </a:br>
              <a:r>
                <a:rPr lang="ru-RU" altLang="ru-RU" sz="1600" b="1">
                  <a:latin typeface="Calibri" pitchFamily="34" charset="0"/>
                </a:rPr>
                <a:t>    значимого  мотива</a:t>
              </a:r>
            </a:p>
            <a:p>
              <a:pPr>
                <a:buFont typeface="Wingdings" pitchFamily="2" charset="2"/>
                <a:buChar char="¯"/>
              </a:pPr>
              <a:r>
                <a:rPr lang="ru-RU" altLang="ru-RU" sz="1600" b="1">
                  <a:latin typeface="Calibri" pitchFamily="34" charset="0"/>
                </a:rPr>
                <a:t> Нравственный,</a:t>
              </a:r>
              <a:br>
                <a:rPr lang="ru-RU" altLang="ru-RU" sz="1600" b="1">
                  <a:latin typeface="Calibri" pitchFamily="34" charset="0"/>
                </a:rPr>
              </a:br>
              <a:r>
                <a:rPr lang="ru-RU" altLang="ru-RU" sz="1600" b="1">
                  <a:latin typeface="Calibri" pitchFamily="34" charset="0"/>
                </a:rPr>
                <a:t>     этический аспект</a:t>
              </a:r>
            </a:p>
            <a:p>
              <a:endParaRPr lang="ru-RU" altLang="ru-RU" sz="1600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4474E-5B67-4A9B-A1BD-A39CD059C759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135937" cy="5543550"/>
          </a:xfrm>
          <a:prstGeom prst="rect">
            <a:avLst/>
          </a:prstGeom>
          <a:gradFill rotWithShape="1">
            <a:gsLst>
              <a:gs pos="0">
                <a:srgbClr val="FC9FCB">
                  <a:alpha val="45000"/>
                </a:srgb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grpSp>
        <p:nvGrpSpPr>
          <p:cNvPr id="33794" name="Group 6"/>
          <p:cNvGrpSpPr>
            <a:grpSpLocks noChangeAspect="1"/>
          </p:cNvGrpSpPr>
          <p:nvPr/>
        </p:nvGrpSpPr>
        <p:grpSpPr bwMode="auto">
          <a:xfrm>
            <a:off x="1109663" y="692150"/>
            <a:ext cx="6924675" cy="5184775"/>
            <a:chOff x="521" y="663"/>
            <a:chExt cx="3696" cy="2580"/>
          </a:xfrm>
        </p:grpSpPr>
        <p:sp>
          <p:nvSpPr>
            <p:cNvPr id="337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521" y="663"/>
              <a:ext cx="3696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798" name="Group 9"/>
            <p:cNvGrpSpPr>
              <a:grpSpLocks/>
            </p:cNvGrpSpPr>
            <p:nvPr/>
          </p:nvGrpSpPr>
          <p:grpSpPr bwMode="auto">
            <a:xfrm>
              <a:off x="678" y="664"/>
              <a:ext cx="3370" cy="250"/>
              <a:chOff x="678" y="664"/>
              <a:chExt cx="3370" cy="250"/>
            </a:xfrm>
          </p:grpSpPr>
          <p:pic>
            <p:nvPicPr>
              <p:cNvPr id="33984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0" y="664"/>
                <a:ext cx="33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85" name="Rectangle 8"/>
              <p:cNvSpPr>
                <a:spLocks noChangeArrowheads="1"/>
              </p:cNvSpPr>
              <p:nvPr/>
            </p:nvSpPr>
            <p:spPr bwMode="auto">
              <a:xfrm>
                <a:off x="678" y="665"/>
                <a:ext cx="3343" cy="249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sp>
          <p:nvSpPr>
            <p:cNvPr id="33799" name="Rectangle 10"/>
            <p:cNvSpPr>
              <a:spLocks noChangeArrowheads="1"/>
            </p:cNvSpPr>
            <p:nvPr/>
          </p:nvSpPr>
          <p:spPr bwMode="auto">
            <a:xfrm>
              <a:off x="1056" y="696"/>
              <a:ext cx="50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altLang="ru-RU" sz="2300" b="1">
                  <a:solidFill>
                    <a:srgbClr val="000000"/>
                  </a:solidFill>
                </a:rPr>
                <a:t>Типы</a:t>
              </a:r>
              <a:endParaRPr lang="ru-RU" altLang="ru-RU"/>
            </a:p>
          </p:txBody>
        </p:sp>
        <p:sp>
          <p:nvSpPr>
            <p:cNvPr id="33800" name="Rectangle 11"/>
            <p:cNvSpPr>
              <a:spLocks noChangeArrowheads="1"/>
            </p:cNvSpPr>
            <p:nvPr/>
          </p:nvSpPr>
          <p:spPr bwMode="auto">
            <a:xfrm>
              <a:off x="1526" y="696"/>
              <a:ext cx="2494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300" b="1">
                  <a:solidFill>
                    <a:srgbClr val="000000"/>
                  </a:solidFill>
                </a:rPr>
                <a:t>организации труда детей</a:t>
              </a:r>
              <a:endParaRPr lang="ru-RU" altLang="ru-RU"/>
            </a:p>
          </p:txBody>
        </p:sp>
        <p:grpSp>
          <p:nvGrpSpPr>
            <p:cNvPr id="33801" name="Group 14"/>
            <p:cNvGrpSpPr>
              <a:grpSpLocks/>
            </p:cNvGrpSpPr>
            <p:nvPr/>
          </p:nvGrpSpPr>
          <p:grpSpPr bwMode="auto">
            <a:xfrm>
              <a:off x="640" y="1252"/>
              <a:ext cx="588" cy="761"/>
              <a:chOff x="640" y="1252"/>
              <a:chExt cx="588" cy="761"/>
            </a:xfrm>
          </p:grpSpPr>
          <p:pic>
            <p:nvPicPr>
              <p:cNvPr id="33982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0" y="1252"/>
                <a:ext cx="588" cy="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83" name="Rectangle 13"/>
              <p:cNvSpPr>
                <a:spLocks noChangeArrowheads="1"/>
              </p:cNvSpPr>
              <p:nvPr/>
            </p:nvSpPr>
            <p:spPr bwMode="auto">
              <a:xfrm>
                <a:off x="640" y="1253"/>
                <a:ext cx="588" cy="760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sp>
          <p:nvSpPr>
            <p:cNvPr id="33802" name="Rectangle 15"/>
            <p:cNvSpPr>
              <a:spLocks noChangeArrowheads="1"/>
            </p:cNvSpPr>
            <p:nvPr/>
          </p:nvSpPr>
          <p:spPr bwMode="auto">
            <a:xfrm>
              <a:off x="704" y="1280"/>
              <a:ext cx="52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Индивиду</a:t>
              </a:r>
              <a:endParaRPr lang="ru-RU" altLang="ru-RU"/>
            </a:p>
          </p:txBody>
        </p:sp>
        <p:sp>
          <p:nvSpPr>
            <p:cNvPr id="33803" name="Rectangle 16"/>
            <p:cNvSpPr>
              <a:spLocks noChangeArrowheads="1"/>
            </p:cNvSpPr>
            <p:nvPr/>
          </p:nvSpPr>
          <p:spPr bwMode="auto">
            <a:xfrm>
              <a:off x="756" y="1391"/>
              <a:ext cx="44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альный </a:t>
              </a:r>
              <a:endParaRPr lang="ru-RU" altLang="ru-RU"/>
            </a:p>
          </p:txBody>
        </p:sp>
        <p:sp>
          <p:nvSpPr>
            <p:cNvPr id="33804" name="Rectangle 17"/>
            <p:cNvSpPr>
              <a:spLocks noChangeArrowheads="1"/>
            </p:cNvSpPr>
            <p:nvPr/>
          </p:nvSpPr>
          <p:spPr bwMode="auto">
            <a:xfrm>
              <a:off x="829" y="1502"/>
              <a:ext cx="2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труд</a:t>
              </a:r>
              <a:endParaRPr lang="ru-RU" altLang="ru-RU"/>
            </a:p>
          </p:txBody>
        </p:sp>
        <p:sp>
          <p:nvSpPr>
            <p:cNvPr id="33805" name="Rectangle 18"/>
            <p:cNvSpPr>
              <a:spLocks noChangeArrowheads="1"/>
            </p:cNvSpPr>
            <p:nvPr/>
          </p:nvSpPr>
          <p:spPr bwMode="auto">
            <a:xfrm>
              <a:off x="696" y="1751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Ц </a:t>
              </a:r>
              <a:endParaRPr lang="ru-RU" altLang="ru-RU"/>
            </a:p>
          </p:txBody>
        </p:sp>
        <p:sp>
          <p:nvSpPr>
            <p:cNvPr id="33806" name="Rectangle 19"/>
            <p:cNvSpPr>
              <a:spLocks noChangeArrowheads="1"/>
            </p:cNvSpPr>
            <p:nvPr/>
          </p:nvSpPr>
          <p:spPr bwMode="auto">
            <a:xfrm>
              <a:off x="908" y="175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07" name="Rectangle 20"/>
            <p:cNvSpPr>
              <a:spLocks noChangeArrowheads="1"/>
            </p:cNvSpPr>
            <p:nvPr/>
          </p:nvSpPr>
          <p:spPr bwMode="auto">
            <a:xfrm>
              <a:off x="1054" y="175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08" name="Rectangle 21"/>
            <p:cNvSpPr>
              <a:spLocks noChangeArrowheads="1"/>
            </p:cNvSpPr>
            <p:nvPr/>
          </p:nvSpPr>
          <p:spPr bwMode="auto">
            <a:xfrm>
              <a:off x="1111" y="1751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Р</a:t>
              </a:r>
              <a:endParaRPr lang="ru-RU" altLang="ru-RU"/>
            </a:p>
          </p:txBody>
        </p:sp>
        <p:grpSp>
          <p:nvGrpSpPr>
            <p:cNvPr id="33809" name="Group 24"/>
            <p:cNvGrpSpPr>
              <a:grpSpLocks/>
            </p:cNvGrpSpPr>
            <p:nvPr/>
          </p:nvGrpSpPr>
          <p:grpSpPr bwMode="auto">
            <a:xfrm>
              <a:off x="1492" y="1252"/>
              <a:ext cx="632" cy="918"/>
              <a:chOff x="1492" y="1252"/>
              <a:chExt cx="632" cy="918"/>
            </a:xfrm>
          </p:grpSpPr>
          <p:pic>
            <p:nvPicPr>
              <p:cNvPr id="33980" name="Picture 2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92" y="1252"/>
                <a:ext cx="631" cy="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81" name="Rectangle 23"/>
              <p:cNvSpPr>
                <a:spLocks noChangeArrowheads="1"/>
              </p:cNvSpPr>
              <p:nvPr/>
            </p:nvSpPr>
            <p:spPr bwMode="auto">
              <a:xfrm>
                <a:off x="1492" y="1253"/>
                <a:ext cx="632" cy="917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sp>
          <p:nvSpPr>
            <p:cNvPr id="33810" name="Rectangle 25"/>
            <p:cNvSpPr>
              <a:spLocks noChangeArrowheads="1"/>
            </p:cNvSpPr>
            <p:nvPr/>
          </p:nvSpPr>
          <p:spPr bwMode="auto">
            <a:xfrm>
              <a:off x="1538" y="1280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Труд</a:t>
              </a:r>
              <a:endParaRPr lang="ru-RU" altLang="ru-RU"/>
            </a:p>
          </p:txBody>
        </p:sp>
        <p:sp>
          <p:nvSpPr>
            <p:cNvPr id="33811" name="Rectangle 26"/>
            <p:cNvSpPr>
              <a:spLocks noChangeArrowheads="1"/>
            </p:cNvSpPr>
            <p:nvPr/>
          </p:nvSpPr>
          <p:spPr bwMode="auto">
            <a:xfrm>
              <a:off x="1786" y="1280"/>
              <a:ext cx="35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рядом</a:t>
              </a:r>
              <a:endParaRPr lang="ru-RU" altLang="ru-RU"/>
            </a:p>
          </p:txBody>
        </p:sp>
        <p:sp>
          <p:nvSpPr>
            <p:cNvPr id="33812" name="Rectangle 27"/>
            <p:cNvSpPr>
              <a:spLocks noChangeArrowheads="1"/>
            </p:cNvSpPr>
            <p:nvPr/>
          </p:nvSpPr>
          <p:spPr bwMode="auto">
            <a:xfrm>
              <a:off x="1570" y="1495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Ц </a:t>
              </a:r>
              <a:endParaRPr lang="ru-RU" altLang="ru-RU"/>
            </a:p>
          </p:txBody>
        </p:sp>
        <p:sp>
          <p:nvSpPr>
            <p:cNvPr id="33813" name="Rectangle 28"/>
            <p:cNvSpPr>
              <a:spLocks noChangeArrowheads="1"/>
            </p:cNvSpPr>
            <p:nvPr/>
          </p:nvSpPr>
          <p:spPr bwMode="auto">
            <a:xfrm>
              <a:off x="1664" y="1495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14" name="Rectangle 29"/>
            <p:cNvSpPr>
              <a:spLocks noChangeArrowheads="1"/>
            </p:cNvSpPr>
            <p:nvPr/>
          </p:nvSpPr>
          <p:spPr bwMode="auto">
            <a:xfrm>
              <a:off x="1928" y="1495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15" name="Rectangle 30"/>
            <p:cNvSpPr>
              <a:spLocks noChangeArrowheads="1"/>
            </p:cNvSpPr>
            <p:nvPr/>
          </p:nvSpPr>
          <p:spPr bwMode="auto">
            <a:xfrm>
              <a:off x="1985" y="1495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Р</a:t>
              </a:r>
              <a:endParaRPr lang="ru-RU" altLang="ru-RU"/>
            </a:p>
          </p:txBody>
        </p:sp>
        <p:sp>
          <p:nvSpPr>
            <p:cNvPr id="33816" name="Rectangle 31"/>
            <p:cNvSpPr>
              <a:spLocks noChangeArrowheads="1"/>
            </p:cNvSpPr>
            <p:nvPr/>
          </p:nvSpPr>
          <p:spPr bwMode="auto">
            <a:xfrm>
              <a:off x="1570" y="1641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Ц </a:t>
              </a:r>
              <a:endParaRPr lang="ru-RU" altLang="ru-RU"/>
            </a:p>
          </p:txBody>
        </p:sp>
        <p:sp>
          <p:nvSpPr>
            <p:cNvPr id="33817" name="Rectangle 32"/>
            <p:cNvSpPr>
              <a:spLocks noChangeArrowheads="1"/>
            </p:cNvSpPr>
            <p:nvPr/>
          </p:nvSpPr>
          <p:spPr bwMode="auto">
            <a:xfrm>
              <a:off x="1664" y="164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1928" y="164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19" name="Rectangle 34"/>
            <p:cNvSpPr>
              <a:spLocks noChangeArrowheads="1"/>
            </p:cNvSpPr>
            <p:nvPr/>
          </p:nvSpPr>
          <p:spPr bwMode="auto">
            <a:xfrm>
              <a:off x="1985" y="1641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Р</a:t>
              </a:r>
              <a:endParaRPr lang="ru-RU" altLang="ru-RU"/>
            </a:p>
          </p:txBody>
        </p:sp>
        <p:sp>
          <p:nvSpPr>
            <p:cNvPr id="33820" name="Rectangle 35"/>
            <p:cNvSpPr>
              <a:spLocks noChangeArrowheads="1"/>
            </p:cNvSpPr>
            <p:nvPr/>
          </p:nvSpPr>
          <p:spPr bwMode="auto">
            <a:xfrm>
              <a:off x="1570" y="1786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Ц </a:t>
              </a:r>
              <a:endParaRPr lang="ru-RU" altLang="ru-RU"/>
            </a:p>
          </p:txBody>
        </p:sp>
        <p:sp>
          <p:nvSpPr>
            <p:cNvPr id="33821" name="Rectangle 36"/>
            <p:cNvSpPr>
              <a:spLocks noChangeArrowheads="1"/>
            </p:cNvSpPr>
            <p:nvPr/>
          </p:nvSpPr>
          <p:spPr bwMode="auto">
            <a:xfrm>
              <a:off x="1664" y="1786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22" name="Rectangle 37"/>
            <p:cNvSpPr>
              <a:spLocks noChangeArrowheads="1"/>
            </p:cNvSpPr>
            <p:nvPr/>
          </p:nvSpPr>
          <p:spPr bwMode="auto">
            <a:xfrm>
              <a:off x="1928" y="1786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23" name="Rectangle 38"/>
            <p:cNvSpPr>
              <a:spLocks noChangeArrowheads="1"/>
            </p:cNvSpPr>
            <p:nvPr/>
          </p:nvSpPr>
          <p:spPr bwMode="auto">
            <a:xfrm>
              <a:off x="1985" y="1786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Р</a:t>
              </a:r>
              <a:endParaRPr lang="ru-RU" altLang="ru-RU"/>
            </a:p>
          </p:txBody>
        </p:sp>
        <p:sp>
          <p:nvSpPr>
            <p:cNvPr id="33824" name="Rectangle 39"/>
            <p:cNvSpPr>
              <a:spLocks noChangeArrowheads="1"/>
            </p:cNvSpPr>
            <p:nvPr/>
          </p:nvSpPr>
          <p:spPr bwMode="auto">
            <a:xfrm>
              <a:off x="1570" y="1931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Ц </a:t>
              </a:r>
              <a:endParaRPr lang="ru-RU" altLang="ru-RU"/>
            </a:p>
          </p:txBody>
        </p:sp>
        <p:sp>
          <p:nvSpPr>
            <p:cNvPr id="33825" name="Rectangle 40"/>
            <p:cNvSpPr>
              <a:spLocks noChangeArrowheads="1"/>
            </p:cNvSpPr>
            <p:nvPr/>
          </p:nvSpPr>
          <p:spPr bwMode="auto">
            <a:xfrm>
              <a:off x="1664" y="193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26" name="Rectangle 41"/>
            <p:cNvSpPr>
              <a:spLocks noChangeArrowheads="1"/>
            </p:cNvSpPr>
            <p:nvPr/>
          </p:nvSpPr>
          <p:spPr bwMode="auto">
            <a:xfrm>
              <a:off x="1928" y="193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27" name="Rectangle 42"/>
            <p:cNvSpPr>
              <a:spLocks noChangeArrowheads="1"/>
            </p:cNvSpPr>
            <p:nvPr/>
          </p:nvSpPr>
          <p:spPr bwMode="auto">
            <a:xfrm>
              <a:off x="1985" y="1931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Р</a:t>
              </a:r>
              <a:endParaRPr lang="ru-RU" altLang="ru-RU"/>
            </a:p>
          </p:txBody>
        </p:sp>
        <p:grpSp>
          <p:nvGrpSpPr>
            <p:cNvPr id="33828" name="Group 45"/>
            <p:cNvGrpSpPr>
              <a:grpSpLocks/>
            </p:cNvGrpSpPr>
            <p:nvPr/>
          </p:nvGrpSpPr>
          <p:grpSpPr bwMode="auto">
            <a:xfrm>
              <a:off x="2357" y="1252"/>
              <a:ext cx="720" cy="934"/>
              <a:chOff x="2357" y="1252"/>
              <a:chExt cx="720" cy="934"/>
            </a:xfrm>
          </p:grpSpPr>
          <p:pic>
            <p:nvPicPr>
              <p:cNvPr id="33978" name="Picture 4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57" y="1252"/>
                <a:ext cx="719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79" name="Rectangle 44"/>
              <p:cNvSpPr>
                <a:spLocks noChangeArrowheads="1"/>
              </p:cNvSpPr>
              <p:nvPr/>
            </p:nvSpPr>
            <p:spPr bwMode="auto">
              <a:xfrm>
                <a:off x="2358" y="1253"/>
                <a:ext cx="719" cy="933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sp>
          <p:nvSpPr>
            <p:cNvPr id="33829" name="Rectangle 46"/>
            <p:cNvSpPr>
              <a:spLocks noChangeArrowheads="1"/>
            </p:cNvSpPr>
            <p:nvPr/>
          </p:nvSpPr>
          <p:spPr bwMode="auto">
            <a:xfrm>
              <a:off x="2439" y="1280"/>
              <a:ext cx="37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Общий</a:t>
              </a:r>
              <a:endParaRPr lang="ru-RU" altLang="ru-RU"/>
            </a:p>
          </p:txBody>
        </p:sp>
        <p:sp>
          <p:nvSpPr>
            <p:cNvPr id="33830" name="Rectangle 47"/>
            <p:cNvSpPr>
              <a:spLocks noChangeArrowheads="1"/>
            </p:cNvSpPr>
            <p:nvPr/>
          </p:nvSpPr>
          <p:spPr bwMode="auto">
            <a:xfrm>
              <a:off x="2786" y="1280"/>
              <a:ext cx="2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труд</a:t>
              </a:r>
              <a:endParaRPr lang="ru-RU" altLang="ru-RU"/>
            </a:p>
          </p:txBody>
        </p:sp>
        <p:sp>
          <p:nvSpPr>
            <p:cNvPr id="33831" name="Rectangle 48"/>
            <p:cNvSpPr>
              <a:spLocks noChangeArrowheads="1"/>
            </p:cNvSpPr>
            <p:nvPr/>
          </p:nvSpPr>
          <p:spPr bwMode="auto">
            <a:xfrm>
              <a:off x="2428" y="1710"/>
              <a:ext cx="63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Ц                 Р</a:t>
              </a:r>
              <a:endParaRPr lang="ru-RU" altLang="ru-RU"/>
            </a:p>
          </p:txBody>
        </p:sp>
        <p:grpSp>
          <p:nvGrpSpPr>
            <p:cNvPr id="33832" name="Group 51"/>
            <p:cNvGrpSpPr>
              <a:grpSpLocks/>
            </p:cNvGrpSpPr>
            <p:nvPr/>
          </p:nvGrpSpPr>
          <p:grpSpPr bwMode="auto">
            <a:xfrm>
              <a:off x="3188" y="1287"/>
              <a:ext cx="1021" cy="396"/>
              <a:chOff x="3188" y="1287"/>
              <a:chExt cx="1021" cy="396"/>
            </a:xfrm>
          </p:grpSpPr>
          <p:pic>
            <p:nvPicPr>
              <p:cNvPr id="33976" name="Picture 4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88" y="1287"/>
                <a:ext cx="1020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77" name="Rectangle 50"/>
              <p:cNvSpPr>
                <a:spLocks noChangeArrowheads="1"/>
              </p:cNvSpPr>
              <p:nvPr/>
            </p:nvSpPr>
            <p:spPr bwMode="auto">
              <a:xfrm>
                <a:off x="3189" y="1287"/>
                <a:ext cx="1020" cy="39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sp>
          <p:nvSpPr>
            <p:cNvPr id="33833" name="Rectangle 52"/>
            <p:cNvSpPr>
              <a:spLocks noChangeArrowheads="1"/>
            </p:cNvSpPr>
            <p:nvPr/>
          </p:nvSpPr>
          <p:spPr bwMode="auto">
            <a:xfrm>
              <a:off x="3288" y="1315"/>
              <a:ext cx="6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Совместный</a:t>
              </a:r>
              <a:endParaRPr lang="ru-RU" altLang="ru-RU"/>
            </a:p>
          </p:txBody>
        </p:sp>
        <p:sp>
          <p:nvSpPr>
            <p:cNvPr id="33834" name="Rectangle 53"/>
            <p:cNvSpPr>
              <a:spLocks noChangeArrowheads="1"/>
            </p:cNvSpPr>
            <p:nvPr/>
          </p:nvSpPr>
          <p:spPr bwMode="auto">
            <a:xfrm>
              <a:off x="3901" y="1315"/>
              <a:ext cx="2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труд</a:t>
              </a:r>
              <a:endParaRPr lang="ru-RU" altLang="ru-RU"/>
            </a:p>
          </p:txBody>
        </p:sp>
        <p:sp>
          <p:nvSpPr>
            <p:cNvPr id="33835" name="Rectangle 54"/>
            <p:cNvSpPr>
              <a:spLocks noChangeArrowheads="1"/>
            </p:cNvSpPr>
            <p:nvPr/>
          </p:nvSpPr>
          <p:spPr bwMode="auto">
            <a:xfrm>
              <a:off x="3253" y="1512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Ц </a:t>
              </a:r>
              <a:endParaRPr lang="ru-RU" altLang="ru-RU"/>
            </a:p>
          </p:txBody>
        </p:sp>
        <p:sp>
          <p:nvSpPr>
            <p:cNvPr id="33836" name="Rectangle 55"/>
            <p:cNvSpPr>
              <a:spLocks noChangeArrowheads="1"/>
            </p:cNvSpPr>
            <p:nvPr/>
          </p:nvSpPr>
          <p:spPr bwMode="auto">
            <a:xfrm>
              <a:off x="3347" y="1512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37" name="Rectangle 56"/>
            <p:cNvSpPr>
              <a:spLocks noChangeArrowheads="1"/>
            </p:cNvSpPr>
            <p:nvPr/>
          </p:nvSpPr>
          <p:spPr bwMode="auto">
            <a:xfrm>
              <a:off x="4027" y="1512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38" name="Rectangle 57"/>
            <p:cNvSpPr>
              <a:spLocks noChangeArrowheads="1"/>
            </p:cNvSpPr>
            <p:nvPr/>
          </p:nvSpPr>
          <p:spPr bwMode="auto">
            <a:xfrm>
              <a:off x="4083" y="1512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</a:rPr>
                <a:t>Р</a:t>
              </a:r>
              <a:endParaRPr lang="ru-RU" altLang="ru-RU"/>
            </a:p>
          </p:txBody>
        </p:sp>
        <p:grpSp>
          <p:nvGrpSpPr>
            <p:cNvPr id="33839" name="Group 65"/>
            <p:cNvGrpSpPr>
              <a:grpSpLocks/>
            </p:cNvGrpSpPr>
            <p:nvPr/>
          </p:nvGrpSpPr>
          <p:grpSpPr bwMode="auto">
            <a:xfrm>
              <a:off x="815" y="1737"/>
              <a:ext cx="171" cy="122"/>
              <a:chOff x="815" y="1737"/>
              <a:chExt cx="171" cy="122"/>
            </a:xfrm>
          </p:grpSpPr>
          <p:sp>
            <p:nvSpPr>
              <p:cNvPr id="33969" name="Oval 58"/>
              <p:cNvSpPr>
                <a:spLocks noChangeArrowheads="1"/>
              </p:cNvSpPr>
              <p:nvPr/>
            </p:nvSpPr>
            <p:spPr bwMode="auto">
              <a:xfrm>
                <a:off x="848" y="1737"/>
                <a:ext cx="138" cy="12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70" name="Oval 59"/>
              <p:cNvSpPr>
                <a:spLocks noChangeArrowheads="1"/>
              </p:cNvSpPr>
              <p:nvPr/>
            </p:nvSpPr>
            <p:spPr bwMode="auto">
              <a:xfrm>
                <a:off x="848" y="1737"/>
                <a:ext cx="138" cy="12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71" name="Freeform 60"/>
              <p:cNvSpPr>
                <a:spLocks/>
              </p:cNvSpPr>
              <p:nvPr/>
            </p:nvSpPr>
            <p:spPr bwMode="auto">
              <a:xfrm>
                <a:off x="879" y="1825"/>
                <a:ext cx="75" cy="15"/>
              </a:xfrm>
              <a:custGeom>
                <a:avLst/>
                <a:gdLst>
                  <a:gd name="T0" fmla="*/ 0 w 75"/>
                  <a:gd name="T1" fmla="*/ 0 h 15"/>
                  <a:gd name="T2" fmla="*/ 75 w 75"/>
                  <a:gd name="T3" fmla="*/ 0 h 15"/>
                  <a:gd name="T4" fmla="*/ 0 60000 65536"/>
                  <a:gd name="T5" fmla="*/ 0 60000 65536"/>
                  <a:gd name="T6" fmla="*/ 0 w 75"/>
                  <a:gd name="T7" fmla="*/ 0 h 15"/>
                  <a:gd name="T8" fmla="*/ 75 w 75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5" h="15">
                    <a:moveTo>
                      <a:pt x="0" y="0"/>
                    </a:moveTo>
                    <a:cubicBezTo>
                      <a:pt x="25" y="15"/>
                      <a:pt x="50" y="15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2" name="Oval 61"/>
              <p:cNvSpPr>
                <a:spLocks noChangeArrowheads="1"/>
              </p:cNvSpPr>
              <p:nvPr/>
            </p:nvSpPr>
            <p:spPr bwMode="auto">
              <a:xfrm>
                <a:off x="932" y="1773"/>
                <a:ext cx="15" cy="13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73" name="Oval 62"/>
              <p:cNvSpPr>
                <a:spLocks noChangeArrowheads="1"/>
              </p:cNvSpPr>
              <p:nvPr/>
            </p:nvSpPr>
            <p:spPr bwMode="auto">
              <a:xfrm>
                <a:off x="815" y="1773"/>
                <a:ext cx="14" cy="13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74" name="Oval 63"/>
              <p:cNvSpPr>
                <a:spLocks noChangeArrowheads="1"/>
              </p:cNvSpPr>
              <p:nvPr/>
            </p:nvSpPr>
            <p:spPr bwMode="auto">
              <a:xfrm>
                <a:off x="888" y="1773"/>
                <a:ext cx="15" cy="1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75" name="Oval 64"/>
              <p:cNvSpPr>
                <a:spLocks noChangeArrowheads="1"/>
              </p:cNvSpPr>
              <p:nvPr/>
            </p:nvSpPr>
            <p:spPr bwMode="auto">
              <a:xfrm>
                <a:off x="815" y="1773"/>
                <a:ext cx="14" cy="1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0" name="Group 73"/>
            <p:cNvGrpSpPr>
              <a:grpSpLocks/>
            </p:cNvGrpSpPr>
            <p:nvPr/>
          </p:nvGrpSpPr>
          <p:grpSpPr bwMode="auto">
            <a:xfrm>
              <a:off x="1743" y="1513"/>
              <a:ext cx="114" cy="114"/>
              <a:chOff x="1743" y="1513"/>
              <a:chExt cx="114" cy="114"/>
            </a:xfrm>
          </p:grpSpPr>
          <p:sp>
            <p:nvSpPr>
              <p:cNvPr id="33962" name="Oval 66"/>
              <p:cNvSpPr>
                <a:spLocks noChangeArrowheads="1"/>
              </p:cNvSpPr>
              <p:nvPr/>
            </p:nvSpPr>
            <p:spPr bwMode="auto">
              <a:xfrm>
                <a:off x="1743" y="1513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63" name="Oval 67"/>
              <p:cNvSpPr>
                <a:spLocks noChangeArrowheads="1"/>
              </p:cNvSpPr>
              <p:nvPr/>
            </p:nvSpPr>
            <p:spPr bwMode="auto">
              <a:xfrm>
                <a:off x="1743" y="1513"/>
                <a:ext cx="114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64" name="Freeform 68"/>
              <p:cNvSpPr>
                <a:spLocks/>
              </p:cNvSpPr>
              <p:nvPr/>
            </p:nvSpPr>
            <p:spPr bwMode="auto">
              <a:xfrm>
                <a:off x="1769" y="1595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5" name="Oval 69"/>
              <p:cNvSpPr>
                <a:spLocks noChangeArrowheads="1"/>
              </p:cNvSpPr>
              <p:nvPr/>
            </p:nvSpPr>
            <p:spPr bwMode="auto">
              <a:xfrm>
                <a:off x="1776" y="1547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66" name="Oval 70"/>
              <p:cNvSpPr>
                <a:spLocks noChangeArrowheads="1"/>
              </p:cNvSpPr>
              <p:nvPr/>
            </p:nvSpPr>
            <p:spPr bwMode="auto">
              <a:xfrm>
                <a:off x="1812" y="1547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67" name="Oval 71"/>
              <p:cNvSpPr>
                <a:spLocks noChangeArrowheads="1"/>
              </p:cNvSpPr>
              <p:nvPr/>
            </p:nvSpPr>
            <p:spPr bwMode="auto">
              <a:xfrm>
                <a:off x="1776" y="1547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68" name="Oval 72"/>
              <p:cNvSpPr>
                <a:spLocks noChangeArrowheads="1"/>
              </p:cNvSpPr>
              <p:nvPr/>
            </p:nvSpPr>
            <p:spPr bwMode="auto">
              <a:xfrm>
                <a:off x="1812" y="1547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1" name="Group 81"/>
            <p:cNvGrpSpPr>
              <a:grpSpLocks/>
            </p:cNvGrpSpPr>
            <p:nvPr/>
          </p:nvGrpSpPr>
          <p:grpSpPr bwMode="auto">
            <a:xfrm>
              <a:off x="1743" y="1651"/>
              <a:ext cx="114" cy="115"/>
              <a:chOff x="1743" y="1651"/>
              <a:chExt cx="114" cy="115"/>
            </a:xfrm>
          </p:grpSpPr>
          <p:sp>
            <p:nvSpPr>
              <p:cNvPr id="33955" name="Oval 74"/>
              <p:cNvSpPr>
                <a:spLocks noChangeArrowheads="1"/>
              </p:cNvSpPr>
              <p:nvPr/>
            </p:nvSpPr>
            <p:spPr bwMode="auto">
              <a:xfrm>
                <a:off x="1743" y="1651"/>
                <a:ext cx="114" cy="11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56" name="Oval 75"/>
              <p:cNvSpPr>
                <a:spLocks noChangeArrowheads="1"/>
              </p:cNvSpPr>
              <p:nvPr/>
            </p:nvSpPr>
            <p:spPr bwMode="auto">
              <a:xfrm>
                <a:off x="1743" y="1651"/>
                <a:ext cx="114" cy="115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57" name="Freeform 76"/>
              <p:cNvSpPr>
                <a:spLocks/>
              </p:cNvSpPr>
              <p:nvPr/>
            </p:nvSpPr>
            <p:spPr bwMode="auto">
              <a:xfrm>
                <a:off x="1769" y="1733"/>
                <a:ext cx="62" cy="15"/>
              </a:xfrm>
              <a:custGeom>
                <a:avLst/>
                <a:gdLst>
                  <a:gd name="T0" fmla="*/ 0 w 62"/>
                  <a:gd name="T1" fmla="*/ 0 h 15"/>
                  <a:gd name="T2" fmla="*/ 62 w 62"/>
                  <a:gd name="T3" fmla="*/ 0 h 15"/>
                  <a:gd name="T4" fmla="*/ 0 60000 65536"/>
                  <a:gd name="T5" fmla="*/ 0 60000 65536"/>
                  <a:gd name="T6" fmla="*/ 0 w 62"/>
                  <a:gd name="T7" fmla="*/ 0 h 15"/>
                  <a:gd name="T8" fmla="*/ 62 w 62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5">
                    <a:moveTo>
                      <a:pt x="0" y="0"/>
                    </a:moveTo>
                    <a:cubicBezTo>
                      <a:pt x="21" y="15"/>
                      <a:pt x="41" y="15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8" name="Oval 77"/>
              <p:cNvSpPr>
                <a:spLocks noChangeArrowheads="1"/>
              </p:cNvSpPr>
              <p:nvPr/>
            </p:nvSpPr>
            <p:spPr bwMode="auto">
              <a:xfrm>
                <a:off x="1776" y="168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59" name="Oval 78"/>
              <p:cNvSpPr>
                <a:spLocks noChangeArrowheads="1"/>
              </p:cNvSpPr>
              <p:nvPr/>
            </p:nvSpPr>
            <p:spPr bwMode="auto">
              <a:xfrm>
                <a:off x="1812" y="168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60" name="Oval 79"/>
              <p:cNvSpPr>
                <a:spLocks noChangeArrowheads="1"/>
              </p:cNvSpPr>
              <p:nvPr/>
            </p:nvSpPr>
            <p:spPr bwMode="auto">
              <a:xfrm>
                <a:off x="1776" y="168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61" name="Oval 80"/>
              <p:cNvSpPr>
                <a:spLocks noChangeArrowheads="1"/>
              </p:cNvSpPr>
              <p:nvPr/>
            </p:nvSpPr>
            <p:spPr bwMode="auto">
              <a:xfrm>
                <a:off x="1812" y="168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2" name="Group 89"/>
            <p:cNvGrpSpPr>
              <a:grpSpLocks/>
            </p:cNvGrpSpPr>
            <p:nvPr/>
          </p:nvGrpSpPr>
          <p:grpSpPr bwMode="auto">
            <a:xfrm>
              <a:off x="1743" y="1789"/>
              <a:ext cx="114" cy="115"/>
              <a:chOff x="1743" y="1789"/>
              <a:chExt cx="114" cy="115"/>
            </a:xfrm>
          </p:grpSpPr>
          <p:sp>
            <p:nvSpPr>
              <p:cNvPr id="33948" name="Oval 82"/>
              <p:cNvSpPr>
                <a:spLocks noChangeArrowheads="1"/>
              </p:cNvSpPr>
              <p:nvPr/>
            </p:nvSpPr>
            <p:spPr bwMode="auto">
              <a:xfrm>
                <a:off x="1743" y="1789"/>
                <a:ext cx="114" cy="11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49" name="Oval 83"/>
              <p:cNvSpPr>
                <a:spLocks noChangeArrowheads="1"/>
              </p:cNvSpPr>
              <p:nvPr/>
            </p:nvSpPr>
            <p:spPr bwMode="auto">
              <a:xfrm>
                <a:off x="1743" y="1789"/>
                <a:ext cx="114" cy="115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50" name="Freeform 84"/>
              <p:cNvSpPr>
                <a:spLocks/>
              </p:cNvSpPr>
              <p:nvPr/>
            </p:nvSpPr>
            <p:spPr bwMode="auto">
              <a:xfrm>
                <a:off x="1769" y="1872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1" name="Oval 85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52" name="Oval 86"/>
              <p:cNvSpPr>
                <a:spLocks noChangeArrowheads="1"/>
              </p:cNvSpPr>
              <p:nvPr/>
            </p:nvSpPr>
            <p:spPr bwMode="auto">
              <a:xfrm>
                <a:off x="1812" y="1824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53" name="Oval 87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54" name="Oval 88"/>
              <p:cNvSpPr>
                <a:spLocks noChangeArrowheads="1"/>
              </p:cNvSpPr>
              <p:nvPr/>
            </p:nvSpPr>
            <p:spPr bwMode="auto">
              <a:xfrm>
                <a:off x="1812" y="1824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3" name="Group 97"/>
            <p:cNvGrpSpPr>
              <a:grpSpLocks/>
            </p:cNvGrpSpPr>
            <p:nvPr/>
          </p:nvGrpSpPr>
          <p:grpSpPr bwMode="auto">
            <a:xfrm>
              <a:off x="1743" y="1928"/>
              <a:ext cx="114" cy="114"/>
              <a:chOff x="1743" y="1928"/>
              <a:chExt cx="114" cy="114"/>
            </a:xfrm>
          </p:grpSpPr>
          <p:sp>
            <p:nvSpPr>
              <p:cNvPr id="33941" name="Oval 90"/>
              <p:cNvSpPr>
                <a:spLocks noChangeArrowheads="1"/>
              </p:cNvSpPr>
              <p:nvPr/>
            </p:nvSpPr>
            <p:spPr bwMode="auto">
              <a:xfrm>
                <a:off x="1743" y="1928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42" name="Oval 91"/>
              <p:cNvSpPr>
                <a:spLocks noChangeArrowheads="1"/>
              </p:cNvSpPr>
              <p:nvPr/>
            </p:nvSpPr>
            <p:spPr bwMode="auto">
              <a:xfrm>
                <a:off x="1743" y="1928"/>
                <a:ext cx="114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43" name="Freeform 92"/>
              <p:cNvSpPr>
                <a:spLocks/>
              </p:cNvSpPr>
              <p:nvPr/>
            </p:nvSpPr>
            <p:spPr bwMode="auto">
              <a:xfrm>
                <a:off x="1769" y="2009"/>
                <a:ext cx="62" cy="15"/>
              </a:xfrm>
              <a:custGeom>
                <a:avLst/>
                <a:gdLst>
                  <a:gd name="T0" fmla="*/ 0 w 62"/>
                  <a:gd name="T1" fmla="*/ 0 h 15"/>
                  <a:gd name="T2" fmla="*/ 62 w 62"/>
                  <a:gd name="T3" fmla="*/ 0 h 15"/>
                  <a:gd name="T4" fmla="*/ 0 60000 65536"/>
                  <a:gd name="T5" fmla="*/ 0 60000 65536"/>
                  <a:gd name="T6" fmla="*/ 0 w 62"/>
                  <a:gd name="T7" fmla="*/ 0 h 15"/>
                  <a:gd name="T8" fmla="*/ 62 w 62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5">
                    <a:moveTo>
                      <a:pt x="0" y="0"/>
                    </a:moveTo>
                    <a:cubicBezTo>
                      <a:pt x="21" y="15"/>
                      <a:pt x="41" y="15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4" name="Oval 93"/>
              <p:cNvSpPr>
                <a:spLocks noChangeArrowheads="1"/>
              </p:cNvSpPr>
              <p:nvPr/>
            </p:nvSpPr>
            <p:spPr bwMode="auto">
              <a:xfrm>
                <a:off x="1776" y="1962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45" name="Oval 94"/>
              <p:cNvSpPr>
                <a:spLocks noChangeArrowheads="1"/>
              </p:cNvSpPr>
              <p:nvPr/>
            </p:nvSpPr>
            <p:spPr bwMode="auto">
              <a:xfrm>
                <a:off x="1812" y="1962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46" name="Oval 95"/>
              <p:cNvSpPr>
                <a:spLocks noChangeArrowheads="1"/>
              </p:cNvSpPr>
              <p:nvPr/>
            </p:nvSpPr>
            <p:spPr bwMode="auto">
              <a:xfrm>
                <a:off x="1776" y="1962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47" name="Oval 96"/>
              <p:cNvSpPr>
                <a:spLocks noChangeArrowheads="1"/>
              </p:cNvSpPr>
              <p:nvPr/>
            </p:nvSpPr>
            <p:spPr bwMode="auto">
              <a:xfrm>
                <a:off x="1812" y="1962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4" name="Group 105"/>
            <p:cNvGrpSpPr>
              <a:grpSpLocks/>
            </p:cNvGrpSpPr>
            <p:nvPr/>
          </p:nvGrpSpPr>
          <p:grpSpPr bwMode="auto">
            <a:xfrm>
              <a:off x="2669" y="1910"/>
              <a:ext cx="115" cy="114"/>
              <a:chOff x="2669" y="1910"/>
              <a:chExt cx="115" cy="114"/>
            </a:xfrm>
          </p:grpSpPr>
          <p:sp>
            <p:nvSpPr>
              <p:cNvPr id="33934" name="Oval 98"/>
              <p:cNvSpPr>
                <a:spLocks noChangeArrowheads="1"/>
              </p:cNvSpPr>
              <p:nvPr/>
            </p:nvSpPr>
            <p:spPr bwMode="auto">
              <a:xfrm>
                <a:off x="2669" y="1910"/>
                <a:ext cx="115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35" name="Oval 99"/>
              <p:cNvSpPr>
                <a:spLocks noChangeArrowheads="1"/>
              </p:cNvSpPr>
              <p:nvPr/>
            </p:nvSpPr>
            <p:spPr bwMode="auto">
              <a:xfrm>
                <a:off x="2669" y="1910"/>
                <a:ext cx="115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36" name="Freeform 100"/>
              <p:cNvSpPr>
                <a:spLocks/>
              </p:cNvSpPr>
              <p:nvPr/>
            </p:nvSpPr>
            <p:spPr bwMode="auto">
              <a:xfrm>
                <a:off x="2696" y="1992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0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7" name="Oval 101"/>
              <p:cNvSpPr>
                <a:spLocks noChangeArrowheads="1"/>
              </p:cNvSpPr>
              <p:nvPr/>
            </p:nvSpPr>
            <p:spPr bwMode="auto">
              <a:xfrm>
                <a:off x="2702" y="1944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38" name="Oval 102"/>
              <p:cNvSpPr>
                <a:spLocks noChangeArrowheads="1"/>
              </p:cNvSpPr>
              <p:nvPr/>
            </p:nvSpPr>
            <p:spPr bwMode="auto">
              <a:xfrm>
                <a:off x="2739" y="1944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39" name="Oval 103"/>
              <p:cNvSpPr>
                <a:spLocks noChangeArrowheads="1"/>
              </p:cNvSpPr>
              <p:nvPr/>
            </p:nvSpPr>
            <p:spPr bwMode="auto">
              <a:xfrm>
                <a:off x="2702" y="1944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40" name="Oval 104"/>
              <p:cNvSpPr>
                <a:spLocks noChangeArrowheads="1"/>
              </p:cNvSpPr>
              <p:nvPr/>
            </p:nvSpPr>
            <p:spPr bwMode="auto">
              <a:xfrm>
                <a:off x="2739" y="1944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5" name="Group 113"/>
            <p:cNvGrpSpPr>
              <a:grpSpLocks/>
            </p:cNvGrpSpPr>
            <p:nvPr/>
          </p:nvGrpSpPr>
          <p:grpSpPr bwMode="auto">
            <a:xfrm>
              <a:off x="2669" y="1740"/>
              <a:ext cx="115" cy="115"/>
              <a:chOff x="2669" y="1740"/>
              <a:chExt cx="115" cy="115"/>
            </a:xfrm>
          </p:grpSpPr>
          <p:sp>
            <p:nvSpPr>
              <p:cNvPr id="33927" name="Oval 106"/>
              <p:cNvSpPr>
                <a:spLocks noChangeArrowheads="1"/>
              </p:cNvSpPr>
              <p:nvPr/>
            </p:nvSpPr>
            <p:spPr bwMode="auto">
              <a:xfrm>
                <a:off x="2669" y="1740"/>
                <a:ext cx="115" cy="11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28" name="Oval 107"/>
              <p:cNvSpPr>
                <a:spLocks noChangeArrowheads="1"/>
              </p:cNvSpPr>
              <p:nvPr/>
            </p:nvSpPr>
            <p:spPr bwMode="auto">
              <a:xfrm>
                <a:off x="2669" y="1740"/>
                <a:ext cx="115" cy="115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29" name="Freeform 108"/>
              <p:cNvSpPr>
                <a:spLocks/>
              </p:cNvSpPr>
              <p:nvPr/>
            </p:nvSpPr>
            <p:spPr bwMode="auto">
              <a:xfrm>
                <a:off x="2696" y="1823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0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0" name="Oval 109"/>
              <p:cNvSpPr>
                <a:spLocks noChangeArrowheads="1"/>
              </p:cNvSpPr>
              <p:nvPr/>
            </p:nvSpPr>
            <p:spPr bwMode="auto">
              <a:xfrm>
                <a:off x="2702" y="177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31" name="Oval 110"/>
              <p:cNvSpPr>
                <a:spLocks noChangeArrowheads="1"/>
              </p:cNvSpPr>
              <p:nvPr/>
            </p:nvSpPr>
            <p:spPr bwMode="auto">
              <a:xfrm>
                <a:off x="2739" y="177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32" name="Oval 111"/>
              <p:cNvSpPr>
                <a:spLocks noChangeArrowheads="1"/>
              </p:cNvSpPr>
              <p:nvPr/>
            </p:nvSpPr>
            <p:spPr bwMode="auto">
              <a:xfrm>
                <a:off x="2702" y="177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33" name="Oval 112"/>
              <p:cNvSpPr>
                <a:spLocks noChangeArrowheads="1"/>
              </p:cNvSpPr>
              <p:nvPr/>
            </p:nvSpPr>
            <p:spPr bwMode="auto">
              <a:xfrm>
                <a:off x="2739" y="177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6" name="Group 121"/>
            <p:cNvGrpSpPr>
              <a:grpSpLocks/>
            </p:cNvGrpSpPr>
            <p:nvPr/>
          </p:nvGrpSpPr>
          <p:grpSpPr bwMode="auto">
            <a:xfrm>
              <a:off x="2669" y="1583"/>
              <a:ext cx="115" cy="114"/>
              <a:chOff x="2669" y="1583"/>
              <a:chExt cx="115" cy="114"/>
            </a:xfrm>
          </p:grpSpPr>
          <p:sp>
            <p:nvSpPr>
              <p:cNvPr id="33920" name="Oval 114"/>
              <p:cNvSpPr>
                <a:spLocks noChangeArrowheads="1"/>
              </p:cNvSpPr>
              <p:nvPr/>
            </p:nvSpPr>
            <p:spPr bwMode="auto">
              <a:xfrm>
                <a:off x="2669" y="1583"/>
                <a:ext cx="115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21" name="Oval 115"/>
              <p:cNvSpPr>
                <a:spLocks noChangeArrowheads="1"/>
              </p:cNvSpPr>
              <p:nvPr/>
            </p:nvSpPr>
            <p:spPr bwMode="auto">
              <a:xfrm>
                <a:off x="2669" y="1583"/>
                <a:ext cx="115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22" name="Freeform 116"/>
              <p:cNvSpPr>
                <a:spLocks/>
              </p:cNvSpPr>
              <p:nvPr/>
            </p:nvSpPr>
            <p:spPr bwMode="auto">
              <a:xfrm>
                <a:off x="2696" y="1664"/>
                <a:ext cx="62" cy="15"/>
              </a:xfrm>
              <a:custGeom>
                <a:avLst/>
                <a:gdLst>
                  <a:gd name="T0" fmla="*/ 0 w 62"/>
                  <a:gd name="T1" fmla="*/ 0 h 15"/>
                  <a:gd name="T2" fmla="*/ 62 w 62"/>
                  <a:gd name="T3" fmla="*/ 0 h 15"/>
                  <a:gd name="T4" fmla="*/ 0 60000 65536"/>
                  <a:gd name="T5" fmla="*/ 0 60000 65536"/>
                  <a:gd name="T6" fmla="*/ 0 w 62"/>
                  <a:gd name="T7" fmla="*/ 0 h 15"/>
                  <a:gd name="T8" fmla="*/ 62 w 62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5">
                    <a:moveTo>
                      <a:pt x="0" y="0"/>
                    </a:moveTo>
                    <a:cubicBezTo>
                      <a:pt x="20" y="15"/>
                      <a:pt x="41" y="15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3" name="Oval 117"/>
              <p:cNvSpPr>
                <a:spLocks noChangeArrowheads="1"/>
              </p:cNvSpPr>
              <p:nvPr/>
            </p:nvSpPr>
            <p:spPr bwMode="auto">
              <a:xfrm>
                <a:off x="2702" y="1617"/>
                <a:ext cx="12" cy="11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24" name="Oval 118"/>
              <p:cNvSpPr>
                <a:spLocks noChangeArrowheads="1"/>
              </p:cNvSpPr>
              <p:nvPr/>
            </p:nvSpPr>
            <p:spPr bwMode="auto">
              <a:xfrm>
                <a:off x="2739" y="1617"/>
                <a:ext cx="12" cy="11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25" name="Oval 119"/>
              <p:cNvSpPr>
                <a:spLocks noChangeArrowheads="1"/>
              </p:cNvSpPr>
              <p:nvPr/>
            </p:nvSpPr>
            <p:spPr bwMode="auto">
              <a:xfrm>
                <a:off x="2702" y="1617"/>
                <a:ext cx="12" cy="11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26" name="Oval 120"/>
              <p:cNvSpPr>
                <a:spLocks noChangeArrowheads="1"/>
              </p:cNvSpPr>
              <p:nvPr/>
            </p:nvSpPr>
            <p:spPr bwMode="auto">
              <a:xfrm>
                <a:off x="2739" y="1617"/>
                <a:ext cx="12" cy="11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7" name="Group 129"/>
            <p:cNvGrpSpPr>
              <a:grpSpLocks/>
            </p:cNvGrpSpPr>
            <p:nvPr/>
          </p:nvGrpSpPr>
          <p:grpSpPr bwMode="auto">
            <a:xfrm>
              <a:off x="2669" y="1426"/>
              <a:ext cx="115" cy="113"/>
              <a:chOff x="2669" y="1426"/>
              <a:chExt cx="115" cy="113"/>
            </a:xfrm>
          </p:grpSpPr>
          <p:sp>
            <p:nvSpPr>
              <p:cNvPr id="33913" name="Oval 122"/>
              <p:cNvSpPr>
                <a:spLocks noChangeArrowheads="1"/>
              </p:cNvSpPr>
              <p:nvPr/>
            </p:nvSpPr>
            <p:spPr bwMode="auto">
              <a:xfrm>
                <a:off x="2669" y="1426"/>
                <a:ext cx="115" cy="1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14" name="Oval 123"/>
              <p:cNvSpPr>
                <a:spLocks noChangeArrowheads="1"/>
              </p:cNvSpPr>
              <p:nvPr/>
            </p:nvSpPr>
            <p:spPr bwMode="auto">
              <a:xfrm>
                <a:off x="2669" y="1426"/>
                <a:ext cx="115" cy="11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15" name="Freeform 124"/>
              <p:cNvSpPr>
                <a:spLocks/>
              </p:cNvSpPr>
              <p:nvPr/>
            </p:nvSpPr>
            <p:spPr bwMode="auto">
              <a:xfrm>
                <a:off x="2696" y="1507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0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6" name="Oval 125"/>
              <p:cNvSpPr>
                <a:spLocks noChangeArrowheads="1"/>
              </p:cNvSpPr>
              <p:nvPr/>
            </p:nvSpPr>
            <p:spPr bwMode="auto">
              <a:xfrm>
                <a:off x="2702" y="1460"/>
                <a:ext cx="12" cy="11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17" name="Oval 126"/>
              <p:cNvSpPr>
                <a:spLocks noChangeArrowheads="1"/>
              </p:cNvSpPr>
              <p:nvPr/>
            </p:nvSpPr>
            <p:spPr bwMode="auto">
              <a:xfrm>
                <a:off x="2739" y="1460"/>
                <a:ext cx="12" cy="11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18" name="Oval 127"/>
              <p:cNvSpPr>
                <a:spLocks noChangeArrowheads="1"/>
              </p:cNvSpPr>
              <p:nvPr/>
            </p:nvSpPr>
            <p:spPr bwMode="auto">
              <a:xfrm>
                <a:off x="2702" y="1460"/>
                <a:ext cx="12" cy="11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19" name="Oval 128"/>
              <p:cNvSpPr>
                <a:spLocks noChangeArrowheads="1"/>
              </p:cNvSpPr>
              <p:nvPr/>
            </p:nvSpPr>
            <p:spPr bwMode="auto">
              <a:xfrm>
                <a:off x="2739" y="1460"/>
                <a:ext cx="12" cy="11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8" name="Group 137"/>
            <p:cNvGrpSpPr>
              <a:grpSpLocks/>
            </p:cNvGrpSpPr>
            <p:nvPr/>
          </p:nvGrpSpPr>
          <p:grpSpPr bwMode="auto">
            <a:xfrm>
              <a:off x="3794" y="1501"/>
              <a:ext cx="114" cy="114"/>
              <a:chOff x="3794" y="1501"/>
              <a:chExt cx="114" cy="114"/>
            </a:xfrm>
          </p:grpSpPr>
          <p:sp>
            <p:nvSpPr>
              <p:cNvPr id="33906" name="Oval 130"/>
              <p:cNvSpPr>
                <a:spLocks noChangeArrowheads="1"/>
              </p:cNvSpPr>
              <p:nvPr/>
            </p:nvSpPr>
            <p:spPr bwMode="auto">
              <a:xfrm>
                <a:off x="3794" y="1501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07" name="Oval 131"/>
              <p:cNvSpPr>
                <a:spLocks noChangeArrowheads="1"/>
              </p:cNvSpPr>
              <p:nvPr/>
            </p:nvSpPr>
            <p:spPr bwMode="auto">
              <a:xfrm>
                <a:off x="3794" y="1501"/>
                <a:ext cx="114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08" name="Freeform 132"/>
              <p:cNvSpPr>
                <a:spLocks/>
              </p:cNvSpPr>
              <p:nvPr/>
            </p:nvSpPr>
            <p:spPr bwMode="auto">
              <a:xfrm>
                <a:off x="3820" y="1583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9" name="Oval 133"/>
              <p:cNvSpPr>
                <a:spLocks noChangeArrowheads="1"/>
              </p:cNvSpPr>
              <p:nvPr/>
            </p:nvSpPr>
            <p:spPr bwMode="auto">
              <a:xfrm>
                <a:off x="3827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10" name="Oval 134"/>
              <p:cNvSpPr>
                <a:spLocks noChangeArrowheads="1"/>
              </p:cNvSpPr>
              <p:nvPr/>
            </p:nvSpPr>
            <p:spPr bwMode="auto">
              <a:xfrm>
                <a:off x="3863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11" name="Oval 135"/>
              <p:cNvSpPr>
                <a:spLocks noChangeArrowheads="1"/>
              </p:cNvSpPr>
              <p:nvPr/>
            </p:nvSpPr>
            <p:spPr bwMode="auto">
              <a:xfrm>
                <a:off x="3827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12" name="Oval 136"/>
              <p:cNvSpPr>
                <a:spLocks noChangeArrowheads="1"/>
              </p:cNvSpPr>
              <p:nvPr/>
            </p:nvSpPr>
            <p:spPr bwMode="auto">
              <a:xfrm>
                <a:off x="3863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49" name="Group 145"/>
            <p:cNvGrpSpPr>
              <a:grpSpLocks/>
            </p:cNvGrpSpPr>
            <p:nvPr/>
          </p:nvGrpSpPr>
          <p:grpSpPr bwMode="auto">
            <a:xfrm>
              <a:off x="3630" y="1501"/>
              <a:ext cx="114" cy="114"/>
              <a:chOff x="3630" y="1501"/>
              <a:chExt cx="114" cy="114"/>
            </a:xfrm>
          </p:grpSpPr>
          <p:sp>
            <p:nvSpPr>
              <p:cNvPr id="33899" name="Oval 138"/>
              <p:cNvSpPr>
                <a:spLocks noChangeArrowheads="1"/>
              </p:cNvSpPr>
              <p:nvPr/>
            </p:nvSpPr>
            <p:spPr bwMode="auto">
              <a:xfrm>
                <a:off x="3630" y="1501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00" name="Oval 139"/>
              <p:cNvSpPr>
                <a:spLocks noChangeArrowheads="1"/>
              </p:cNvSpPr>
              <p:nvPr/>
            </p:nvSpPr>
            <p:spPr bwMode="auto">
              <a:xfrm>
                <a:off x="3630" y="1501"/>
                <a:ext cx="114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01" name="Freeform 140"/>
              <p:cNvSpPr>
                <a:spLocks/>
              </p:cNvSpPr>
              <p:nvPr/>
            </p:nvSpPr>
            <p:spPr bwMode="auto">
              <a:xfrm>
                <a:off x="3656" y="1583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2" name="Oval 141"/>
              <p:cNvSpPr>
                <a:spLocks noChangeArrowheads="1"/>
              </p:cNvSpPr>
              <p:nvPr/>
            </p:nvSpPr>
            <p:spPr bwMode="auto">
              <a:xfrm>
                <a:off x="3663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03" name="Oval 142"/>
              <p:cNvSpPr>
                <a:spLocks noChangeArrowheads="1"/>
              </p:cNvSpPr>
              <p:nvPr/>
            </p:nvSpPr>
            <p:spPr bwMode="auto">
              <a:xfrm>
                <a:off x="3699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04" name="Oval 143"/>
              <p:cNvSpPr>
                <a:spLocks noChangeArrowheads="1"/>
              </p:cNvSpPr>
              <p:nvPr/>
            </p:nvSpPr>
            <p:spPr bwMode="auto">
              <a:xfrm>
                <a:off x="3663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905" name="Oval 144"/>
              <p:cNvSpPr>
                <a:spLocks noChangeArrowheads="1"/>
              </p:cNvSpPr>
              <p:nvPr/>
            </p:nvSpPr>
            <p:spPr bwMode="auto">
              <a:xfrm>
                <a:off x="3699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50" name="Group 153"/>
            <p:cNvGrpSpPr>
              <a:grpSpLocks/>
            </p:cNvGrpSpPr>
            <p:nvPr/>
          </p:nvGrpSpPr>
          <p:grpSpPr bwMode="auto">
            <a:xfrm>
              <a:off x="3465" y="1501"/>
              <a:ext cx="115" cy="114"/>
              <a:chOff x="3465" y="1501"/>
              <a:chExt cx="115" cy="114"/>
            </a:xfrm>
          </p:grpSpPr>
          <p:sp>
            <p:nvSpPr>
              <p:cNvPr id="33892" name="Oval 146"/>
              <p:cNvSpPr>
                <a:spLocks noChangeArrowheads="1"/>
              </p:cNvSpPr>
              <p:nvPr/>
            </p:nvSpPr>
            <p:spPr bwMode="auto">
              <a:xfrm>
                <a:off x="3465" y="1501"/>
                <a:ext cx="115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93" name="Oval 147"/>
              <p:cNvSpPr>
                <a:spLocks noChangeArrowheads="1"/>
              </p:cNvSpPr>
              <p:nvPr/>
            </p:nvSpPr>
            <p:spPr bwMode="auto">
              <a:xfrm>
                <a:off x="3465" y="1501"/>
                <a:ext cx="115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94" name="Freeform 148"/>
              <p:cNvSpPr>
                <a:spLocks/>
              </p:cNvSpPr>
              <p:nvPr/>
            </p:nvSpPr>
            <p:spPr bwMode="auto">
              <a:xfrm>
                <a:off x="3492" y="1583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5" name="Oval 149"/>
              <p:cNvSpPr>
                <a:spLocks noChangeArrowheads="1"/>
              </p:cNvSpPr>
              <p:nvPr/>
            </p:nvSpPr>
            <p:spPr bwMode="auto">
              <a:xfrm>
                <a:off x="3499" y="1535"/>
                <a:ext cx="11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96" name="Oval 150"/>
              <p:cNvSpPr>
                <a:spLocks noChangeArrowheads="1"/>
              </p:cNvSpPr>
              <p:nvPr/>
            </p:nvSpPr>
            <p:spPr bwMode="auto">
              <a:xfrm>
                <a:off x="3535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97" name="Oval 151"/>
              <p:cNvSpPr>
                <a:spLocks noChangeArrowheads="1"/>
              </p:cNvSpPr>
              <p:nvPr/>
            </p:nvSpPr>
            <p:spPr bwMode="auto">
              <a:xfrm>
                <a:off x="3499" y="1535"/>
                <a:ext cx="11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98" name="Oval 152"/>
              <p:cNvSpPr>
                <a:spLocks noChangeArrowheads="1"/>
              </p:cNvSpPr>
              <p:nvPr/>
            </p:nvSpPr>
            <p:spPr bwMode="auto">
              <a:xfrm>
                <a:off x="3535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51" name="Group 156"/>
            <p:cNvGrpSpPr>
              <a:grpSpLocks/>
            </p:cNvGrpSpPr>
            <p:nvPr/>
          </p:nvGrpSpPr>
          <p:grpSpPr bwMode="auto">
            <a:xfrm>
              <a:off x="2703" y="2324"/>
              <a:ext cx="1280" cy="243"/>
              <a:chOff x="2703" y="2324"/>
              <a:chExt cx="1280" cy="243"/>
            </a:xfrm>
          </p:grpSpPr>
          <p:pic>
            <p:nvPicPr>
              <p:cNvPr id="33890" name="Picture 15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03" y="2324"/>
                <a:ext cx="128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91" name="Rectangle 155"/>
              <p:cNvSpPr>
                <a:spLocks noChangeArrowheads="1"/>
              </p:cNvSpPr>
              <p:nvPr/>
            </p:nvSpPr>
            <p:spPr bwMode="auto">
              <a:xfrm>
                <a:off x="2704" y="2325"/>
                <a:ext cx="1279" cy="242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sp>
          <p:nvSpPr>
            <p:cNvPr id="33852" name="Rectangle 157"/>
            <p:cNvSpPr>
              <a:spLocks noChangeArrowheads="1"/>
            </p:cNvSpPr>
            <p:nvPr/>
          </p:nvSpPr>
          <p:spPr bwMode="auto">
            <a:xfrm>
              <a:off x="2843" y="2383"/>
              <a:ext cx="75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altLang="ru-RU" sz="1400" b="1">
                  <a:solidFill>
                    <a:srgbClr val="000000"/>
                  </a:solidFill>
                </a:rPr>
                <a:t>Коллективный</a:t>
              </a:r>
              <a:endParaRPr lang="ru-RU" altLang="ru-RU"/>
            </a:p>
          </p:txBody>
        </p:sp>
        <p:sp>
          <p:nvSpPr>
            <p:cNvPr id="33853" name="Rectangle 158"/>
            <p:cNvSpPr>
              <a:spLocks noChangeArrowheads="1"/>
            </p:cNvSpPr>
            <p:nvPr/>
          </p:nvSpPr>
          <p:spPr bwMode="auto">
            <a:xfrm>
              <a:off x="3575" y="2383"/>
              <a:ext cx="33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altLang="ru-RU" sz="1400" b="1">
                  <a:solidFill>
                    <a:srgbClr val="000000"/>
                  </a:solidFill>
                </a:rPr>
                <a:t>труд</a:t>
              </a:r>
              <a:endParaRPr lang="ru-RU" altLang="ru-RU"/>
            </a:p>
          </p:txBody>
        </p:sp>
        <p:grpSp>
          <p:nvGrpSpPr>
            <p:cNvPr id="33854" name="Group 161"/>
            <p:cNvGrpSpPr>
              <a:grpSpLocks/>
            </p:cNvGrpSpPr>
            <p:nvPr/>
          </p:nvGrpSpPr>
          <p:grpSpPr bwMode="auto">
            <a:xfrm>
              <a:off x="521" y="2809"/>
              <a:ext cx="1666" cy="428"/>
              <a:chOff x="521" y="2809"/>
              <a:chExt cx="1666" cy="428"/>
            </a:xfrm>
          </p:grpSpPr>
          <p:sp>
            <p:nvSpPr>
              <p:cNvPr id="33888" name="Rectangle 159"/>
              <p:cNvSpPr>
                <a:spLocks noChangeArrowheads="1"/>
              </p:cNvSpPr>
              <p:nvPr/>
            </p:nvSpPr>
            <p:spPr bwMode="auto">
              <a:xfrm>
                <a:off x="523" y="2809"/>
                <a:ext cx="1662" cy="4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89" name="Freeform 160"/>
              <p:cNvSpPr>
                <a:spLocks noEditPoints="1"/>
              </p:cNvSpPr>
              <p:nvPr/>
            </p:nvSpPr>
            <p:spPr bwMode="auto">
              <a:xfrm>
                <a:off x="521" y="2813"/>
                <a:ext cx="1666" cy="424"/>
              </a:xfrm>
              <a:custGeom>
                <a:avLst/>
                <a:gdLst>
                  <a:gd name="T0" fmla="*/ 0 w 19250"/>
                  <a:gd name="T1" fmla="*/ 0 h 4975"/>
                  <a:gd name="T2" fmla="*/ 0 w 19250"/>
                  <a:gd name="T3" fmla="*/ 0 h 4975"/>
                  <a:gd name="T4" fmla="*/ 0 w 19250"/>
                  <a:gd name="T5" fmla="*/ 0 h 4975"/>
                  <a:gd name="T6" fmla="*/ 0 w 19250"/>
                  <a:gd name="T7" fmla="*/ 0 h 4975"/>
                  <a:gd name="T8" fmla="*/ 0 w 19250"/>
                  <a:gd name="T9" fmla="*/ 0 h 4975"/>
                  <a:gd name="T10" fmla="*/ 0 w 19250"/>
                  <a:gd name="T11" fmla="*/ 0 h 4975"/>
                  <a:gd name="T12" fmla="*/ 0 w 19250"/>
                  <a:gd name="T13" fmla="*/ 0 h 4975"/>
                  <a:gd name="T14" fmla="*/ 0 w 19250"/>
                  <a:gd name="T15" fmla="*/ 0 h 4975"/>
                  <a:gd name="T16" fmla="*/ 0 w 19250"/>
                  <a:gd name="T17" fmla="*/ 0 h 4975"/>
                  <a:gd name="T18" fmla="*/ 0 w 19250"/>
                  <a:gd name="T19" fmla="*/ 0 h 4975"/>
                  <a:gd name="T20" fmla="*/ 0 w 19250"/>
                  <a:gd name="T21" fmla="*/ 0 h 4975"/>
                  <a:gd name="T22" fmla="*/ 0 w 19250"/>
                  <a:gd name="T23" fmla="*/ 0 h 4975"/>
                  <a:gd name="T24" fmla="*/ 0 w 19250"/>
                  <a:gd name="T25" fmla="*/ 0 h 4975"/>
                  <a:gd name="T26" fmla="*/ 0 w 19250"/>
                  <a:gd name="T27" fmla="*/ 0 h 4975"/>
                  <a:gd name="T28" fmla="*/ 0 w 19250"/>
                  <a:gd name="T29" fmla="*/ 0 h 4975"/>
                  <a:gd name="T30" fmla="*/ 0 w 19250"/>
                  <a:gd name="T31" fmla="*/ 0 h 4975"/>
                  <a:gd name="T32" fmla="*/ 0 w 19250"/>
                  <a:gd name="T33" fmla="*/ 0 h 4975"/>
                  <a:gd name="T34" fmla="*/ 0 w 19250"/>
                  <a:gd name="T35" fmla="*/ 0 h 4975"/>
                  <a:gd name="T36" fmla="*/ 0 w 19250"/>
                  <a:gd name="T37" fmla="*/ 0 h 4975"/>
                  <a:gd name="T38" fmla="*/ 0 w 19250"/>
                  <a:gd name="T39" fmla="*/ 0 h 4975"/>
                  <a:gd name="T40" fmla="*/ 0 w 19250"/>
                  <a:gd name="T41" fmla="*/ 0 h 4975"/>
                  <a:gd name="T42" fmla="*/ 0 w 19250"/>
                  <a:gd name="T43" fmla="*/ 0 h 4975"/>
                  <a:gd name="T44" fmla="*/ 0 w 19250"/>
                  <a:gd name="T45" fmla="*/ 0 h 4975"/>
                  <a:gd name="T46" fmla="*/ 0 w 19250"/>
                  <a:gd name="T47" fmla="*/ 0 h 4975"/>
                  <a:gd name="T48" fmla="*/ 0 w 19250"/>
                  <a:gd name="T49" fmla="*/ 0 h 4975"/>
                  <a:gd name="T50" fmla="*/ 0 w 19250"/>
                  <a:gd name="T51" fmla="*/ 0 h 4975"/>
                  <a:gd name="T52" fmla="*/ 0 w 19250"/>
                  <a:gd name="T53" fmla="*/ 0 h 4975"/>
                  <a:gd name="T54" fmla="*/ 0 w 19250"/>
                  <a:gd name="T55" fmla="*/ 0 h 4975"/>
                  <a:gd name="T56" fmla="*/ 0 w 19250"/>
                  <a:gd name="T57" fmla="*/ 0 h 4975"/>
                  <a:gd name="T58" fmla="*/ 0 w 19250"/>
                  <a:gd name="T59" fmla="*/ 0 h 4975"/>
                  <a:gd name="T60" fmla="*/ 0 w 19250"/>
                  <a:gd name="T61" fmla="*/ 0 h 4975"/>
                  <a:gd name="T62" fmla="*/ 0 w 19250"/>
                  <a:gd name="T63" fmla="*/ 0 h 4975"/>
                  <a:gd name="T64" fmla="*/ 0 w 19250"/>
                  <a:gd name="T65" fmla="*/ 0 h 4975"/>
                  <a:gd name="T66" fmla="*/ 0 w 19250"/>
                  <a:gd name="T67" fmla="*/ 0 h 4975"/>
                  <a:gd name="T68" fmla="*/ 0 w 19250"/>
                  <a:gd name="T69" fmla="*/ 0 h 4975"/>
                  <a:gd name="T70" fmla="*/ 0 w 19250"/>
                  <a:gd name="T71" fmla="*/ 0 h 4975"/>
                  <a:gd name="T72" fmla="*/ 0 w 19250"/>
                  <a:gd name="T73" fmla="*/ 0 h 4975"/>
                  <a:gd name="T74" fmla="*/ 0 w 19250"/>
                  <a:gd name="T75" fmla="*/ 0 h 4975"/>
                  <a:gd name="T76" fmla="*/ 0 w 19250"/>
                  <a:gd name="T77" fmla="*/ 0 h 4975"/>
                  <a:gd name="T78" fmla="*/ 0 w 19250"/>
                  <a:gd name="T79" fmla="*/ 0 h 4975"/>
                  <a:gd name="T80" fmla="*/ 0 w 19250"/>
                  <a:gd name="T81" fmla="*/ 0 h 4975"/>
                  <a:gd name="T82" fmla="*/ 0 w 19250"/>
                  <a:gd name="T83" fmla="*/ 0 h 4975"/>
                  <a:gd name="T84" fmla="*/ 0 w 19250"/>
                  <a:gd name="T85" fmla="*/ 0 h 4975"/>
                  <a:gd name="T86" fmla="*/ 0 w 19250"/>
                  <a:gd name="T87" fmla="*/ 0 h 4975"/>
                  <a:gd name="T88" fmla="*/ 0 w 19250"/>
                  <a:gd name="T89" fmla="*/ 0 h 4975"/>
                  <a:gd name="T90" fmla="*/ 0 w 19250"/>
                  <a:gd name="T91" fmla="*/ 0 h 4975"/>
                  <a:gd name="T92" fmla="*/ 0 w 19250"/>
                  <a:gd name="T93" fmla="*/ 0 h 4975"/>
                  <a:gd name="T94" fmla="*/ 0 w 19250"/>
                  <a:gd name="T95" fmla="*/ 0 h 4975"/>
                  <a:gd name="T96" fmla="*/ 0 w 19250"/>
                  <a:gd name="T97" fmla="*/ 0 h 4975"/>
                  <a:gd name="T98" fmla="*/ 0 w 19250"/>
                  <a:gd name="T99" fmla="*/ 0 h 4975"/>
                  <a:gd name="T100" fmla="*/ 0 w 19250"/>
                  <a:gd name="T101" fmla="*/ 0 h 4975"/>
                  <a:gd name="T102" fmla="*/ 0 w 19250"/>
                  <a:gd name="T103" fmla="*/ 0 h 4975"/>
                  <a:gd name="T104" fmla="*/ 0 w 19250"/>
                  <a:gd name="T105" fmla="*/ 0 h 4975"/>
                  <a:gd name="T106" fmla="*/ 0 w 19250"/>
                  <a:gd name="T107" fmla="*/ 0 h 4975"/>
                  <a:gd name="T108" fmla="*/ 0 w 19250"/>
                  <a:gd name="T109" fmla="*/ 0 h 4975"/>
                  <a:gd name="T110" fmla="*/ 0 w 19250"/>
                  <a:gd name="T111" fmla="*/ 0 h 4975"/>
                  <a:gd name="T112" fmla="*/ 0 w 19250"/>
                  <a:gd name="T113" fmla="*/ 0 h 4975"/>
                  <a:gd name="T114" fmla="*/ 0 w 19250"/>
                  <a:gd name="T115" fmla="*/ 0 h 4975"/>
                  <a:gd name="T116" fmla="*/ 0 w 19250"/>
                  <a:gd name="T117" fmla="*/ 0 h 4975"/>
                  <a:gd name="T118" fmla="*/ 0 w 19250"/>
                  <a:gd name="T119" fmla="*/ 0 h 4975"/>
                  <a:gd name="T120" fmla="*/ 0 w 19250"/>
                  <a:gd name="T121" fmla="*/ 0 h 4975"/>
                  <a:gd name="T122" fmla="*/ 0 w 19250"/>
                  <a:gd name="T123" fmla="*/ 0 h 4975"/>
                  <a:gd name="T124" fmla="*/ 0 w 19250"/>
                  <a:gd name="T125" fmla="*/ 0 h 49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250"/>
                  <a:gd name="T190" fmla="*/ 0 h 4975"/>
                  <a:gd name="T191" fmla="*/ 19250 w 19250"/>
                  <a:gd name="T192" fmla="*/ 4975 h 49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250" h="4975">
                    <a:moveTo>
                      <a:pt x="19175" y="50"/>
                    </a:moveTo>
                    <a:lnTo>
                      <a:pt x="19175" y="50"/>
                    </a:lnTo>
                    <a:cubicBezTo>
                      <a:pt x="19162" y="50"/>
                      <a:pt x="19150" y="39"/>
                      <a:pt x="19150" y="25"/>
                    </a:cubicBezTo>
                    <a:cubicBezTo>
                      <a:pt x="19150" y="12"/>
                      <a:pt x="19162" y="0"/>
                      <a:pt x="19175" y="0"/>
                    </a:cubicBezTo>
                    <a:cubicBezTo>
                      <a:pt x="19189" y="0"/>
                      <a:pt x="19200" y="12"/>
                      <a:pt x="19200" y="25"/>
                    </a:cubicBezTo>
                    <a:cubicBezTo>
                      <a:pt x="19200" y="39"/>
                      <a:pt x="19189" y="50"/>
                      <a:pt x="19175" y="50"/>
                    </a:cubicBezTo>
                    <a:close/>
                    <a:moveTo>
                      <a:pt x="19075" y="50"/>
                    </a:moveTo>
                    <a:lnTo>
                      <a:pt x="19075" y="50"/>
                    </a:lnTo>
                    <a:cubicBezTo>
                      <a:pt x="19062" y="50"/>
                      <a:pt x="19050" y="39"/>
                      <a:pt x="19050" y="25"/>
                    </a:cubicBezTo>
                    <a:cubicBezTo>
                      <a:pt x="19050" y="12"/>
                      <a:pt x="19062" y="0"/>
                      <a:pt x="19075" y="0"/>
                    </a:cubicBezTo>
                    <a:cubicBezTo>
                      <a:pt x="19089" y="0"/>
                      <a:pt x="19100" y="12"/>
                      <a:pt x="19100" y="25"/>
                    </a:cubicBezTo>
                    <a:cubicBezTo>
                      <a:pt x="19100" y="39"/>
                      <a:pt x="19089" y="50"/>
                      <a:pt x="19075" y="50"/>
                    </a:cubicBezTo>
                    <a:close/>
                    <a:moveTo>
                      <a:pt x="18975" y="50"/>
                    </a:moveTo>
                    <a:lnTo>
                      <a:pt x="18975" y="50"/>
                    </a:lnTo>
                    <a:cubicBezTo>
                      <a:pt x="18962" y="50"/>
                      <a:pt x="18950" y="39"/>
                      <a:pt x="18950" y="25"/>
                    </a:cubicBezTo>
                    <a:cubicBezTo>
                      <a:pt x="18950" y="12"/>
                      <a:pt x="18962" y="0"/>
                      <a:pt x="18975" y="0"/>
                    </a:cubicBezTo>
                    <a:cubicBezTo>
                      <a:pt x="18989" y="0"/>
                      <a:pt x="19000" y="12"/>
                      <a:pt x="19000" y="25"/>
                    </a:cubicBezTo>
                    <a:cubicBezTo>
                      <a:pt x="19000" y="39"/>
                      <a:pt x="18989" y="50"/>
                      <a:pt x="18975" y="50"/>
                    </a:cubicBezTo>
                    <a:close/>
                    <a:moveTo>
                      <a:pt x="18875" y="50"/>
                    </a:moveTo>
                    <a:lnTo>
                      <a:pt x="18875" y="50"/>
                    </a:lnTo>
                    <a:cubicBezTo>
                      <a:pt x="18861" y="50"/>
                      <a:pt x="18850" y="39"/>
                      <a:pt x="18850" y="25"/>
                    </a:cubicBezTo>
                    <a:cubicBezTo>
                      <a:pt x="18850" y="12"/>
                      <a:pt x="18861" y="0"/>
                      <a:pt x="18875" y="0"/>
                    </a:cubicBezTo>
                    <a:cubicBezTo>
                      <a:pt x="18889" y="0"/>
                      <a:pt x="18900" y="12"/>
                      <a:pt x="18900" y="25"/>
                    </a:cubicBezTo>
                    <a:cubicBezTo>
                      <a:pt x="18900" y="39"/>
                      <a:pt x="18889" y="50"/>
                      <a:pt x="18875" y="50"/>
                    </a:cubicBezTo>
                    <a:close/>
                    <a:moveTo>
                      <a:pt x="18775" y="50"/>
                    </a:moveTo>
                    <a:lnTo>
                      <a:pt x="18775" y="50"/>
                    </a:lnTo>
                    <a:cubicBezTo>
                      <a:pt x="18761" y="50"/>
                      <a:pt x="18750" y="39"/>
                      <a:pt x="18750" y="25"/>
                    </a:cubicBezTo>
                    <a:cubicBezTo>
                      <a:pt x="18750" y="12"/>
                      <a:pt x="18761" y="0"/>
                      <a:pt x="18775" y="0"/>
                    </a:cubicBezTo>
                    <a:cubicBezTo>
                      <a:pt x="18789" y="0"/>
                      <a:pt x="18800" y="12"/>
                      <a:pt x="18800" y="25"/>
                    </a:cubicBezTo>
                    <a:cubicBezTo>
                      <a:pt x="18800" y="39"/>
                      <a:pt x="18789" y="50"/>
                      <a:pt x="18775" y="50"/>
                    </a:cubicBezTo>
                    <a:close/>
                    <a:moveTo>
                      <a:pt x="18675" y="50"/>
                    </a:moveTo>
                    <a:lnTo>
                      <a:pt x="18675" y="50"/>
                    </a:lnTo>
                    <a:cubicBezTo>
                      <a:pt x="18661" y="50"/>
                      <a:pt x="18650" y="39"/>
                      <a:pt x="18650" y="25"/>
                    </a:cubicBezTo>
                    <a:cubicBezTo>
                      <a:pt x="18650" y="12"/>
                      <a:pt x="18661" y="0"/>
                      <a:pt x="18675" y="0"/>
                    </a:cubicBezTo>
                    <a:cubicBezTo>
                      <a:pt x="18689" y="0"/>
                      <a:pt x="18700" y="12"/>
                      <a:pt x="18700" y="25"/>
                    </a:cubicBezTo>
                    <a:cubicBezTo>
                      <a:pt x="18700" y="39"/>
                      <a:pt x="18689" y="50"/>
                      <a:pt x="18675" y="50"/>
                    </a:cubicBezTo>
                    <a:close/>
                    <a:moveTo>
                      <a:pt x="18575" y="50"/>
                    </a:moveTo>
                    <a:lnTo>
                      <a:pt x="18575" y="50"/>
                    </a:lnTo>
                    <a:cubicBezTo>
                      <a:pt x="18561" y="50"/>
                      <a:pt x="18550" y="39"/>
                      <a:pt x="18550" y="25"/>
                    </a:cubicBezTo>
                    <a:cubicBezTo>
                      <a:pt x="18550" y="12"/>
                      <a:pt x="18561" y="0"/>
                      <a:pt x="18575" y="0"/>
                    </a:cubicBezTo>
                    <a:cubicBezTo>
                      <a:pt x="18589" y="0"/>
                      <a:pt x="18600" y="12"/>
                      <a:pt x="18600" y="25"/>
                    </a:cubicBezTo>
                    <a:cubicBezTo>
                      <a:pt x="18600" y="39"/>
                      <a:pt x="18589" y="50"/>
                      <a:pt x="18575" y="50"/>
                    </a:cubicBezTo>
                    <a:close/>
                    <a:moveTo>
                      <a:pt x="18475" y="50"/>
                    </a:moveTo>
                    <a:lnTo>
                      <a:pt x="18475" y="50"/>
                    </a:lnTo>
                    <a:cubicBezTo>
                      <a:pt x="18461" y="50"/>
                      <a:pt x="18450" y="39"/>
                      <a:pt x="18450" y="25"/>
                    </a:cubicBezTo>
                    <a:cubicBezTo>
                      <a:pt x="18450" y="12"/>
                      <a:pt x="18461" y="0"/>
                      <a:pt x="18475" y="0"/>
                    </a:cubicBezTo>
                    <a:cubicBezTo>
                      <a:pt x="18489" y="0"/>
                      <a:pt x="18500" y="12"/>
                      <a:pt x="18500" y="25"/>
                    </a:cubicBezTo>
                    <a:cubicBezTo>
                      <a:pt x="18500" y="39"/>
                      <a:pt x="18489" y="50"/>
                      <a:pt x="18475" y="50"/>
                    </a:cubicBezTo>
                    <a:close/>
                    <a:moveTo>
                      <a:pt x="18375" y="50"/>
                    </a:moveTo>
                    <a:lnTo>
                      <a:pt x="18375" y="50"/>
                    </a:lnTo>
                    <a:cubicBezTo>
                      <a:pt x="18361" y="50"/>
                      <a:pt x="18350" y="39"/>
                      <a:pt x="18350" y="25"/>
                    </a:cubicBezTo>
                    <a:cubicBezTo>
                      <a:pt x="18350" y="12"/>
                      <a:pt x="18361" y="0"/>
                      <a:pt x="18375" y="0"/>
                    </a:cubicBezTo>
                    <a:cubicBezTo>
                      <a:pt x="18389" y="0"/>
                      <a:pt x="18400" y="12"/>
                      <a:pt x="18400" y="25"/>
                    </a:cubicBezTo>
                    <a:cubicBezTo>
                      <a:pt x="18400" y="39"/>
                      <a:pt x="18389" y="50"/>
                      <a:pt x="18375" y="50"/>
                    </a:cubicBezTo>
                    <a:close/>
                    <a:moveTo>
                      <a:pt x="18275" y="50"/>
                    </a:moveTo>
                    <a:lnTo>
                      <a:pt x="18275" y="50"/>
                    </a:lnTo>
                    <a:cubicBezTo>
                      <a:pt x="18261" y="50"/>
                      <a:pt x="18250" y="39"/>
                      <a:pt x="18250" y="25"/>
                    </a:cubicBezTo>
                    <a:cubicBezTo>
                      <a:pt x="18250" y="12"/>
                      <a:pt x="18261" y="0"/>
                      <a:pt x="18275" y="0"/>
                    </a:cubicBezTo>
                    <a:cubicBezTo>
                      <a:pt x="18289" y="0"/>
                      <a:pt x="18300" y="12"/>
                      <a:pt x="18300" y="25"/>
                    </a:cubicBezTo>
                    <a:cubicBezTo>
                      <a:pt x="18300" y="39"/>
                      <a:pt x="18289" y="50"/>
                      <a:pt x="18275" y="50"/>
                    </a:cubicBezTo>
                    <a:close/>
                    <a:moveTo>
                      <a:pt x="18175" y="50"/>
                    </a:moveTo>
                    <a:lnTo>
                      <a:pt x="18175" y="50"/>
                    </a:lnTo>
                    <a:cubicBezTo>
                      <a:pt x="18161" y="50"/>
                      <a:pt x="18150" y="39"/>
                      <a:pt x="18150" y="25"/>
                    </a:cubicBezTo>
                    <a:cubicBezTo>
                      <a:pt x="18150" y="12"/>
                      <a:pt x="18161" y="0"/>
                      <a:pt x="18175" y="0"/>
                    </a:cubicBezTo>
                    <a:cubicBezTo>
                      <a:pt x="18189" y="0"/>
                      <a:pt x="18200" y="12"/>
                      <a:pt x="18200" y="25"/>
                    </a:cubicBezTo>
                    <a:cubicBezTo>
                      <a:pt x="18200" y="39"/>
                      <a:pt x="18189" y="50"/>
                      <a:pt x="18175" y="50"/>
                    </a:cubicBezTo>
                    <a:close/>
                    <a:moveTo>
                      <a:pt x="18075" y="50"/>
                    </a:moveTo>
                    <a:lnTo>
                      <a:pt x="18075" y="50"/>
                    </a:lnTo>
                    <a:cubicBezTo>
                      <a:pt x="18061" y="50"/>
                      <a:pt x="18050" y="39"/>
                      <a:pt x="18050" y="25"/>
                    </a:cubicBezTo>
                    <a:cubicBezTo>
                      <a:pt x="18050" y="12"/>
                      <a:pt x="18061" y="0"/>
                      <a:pt x="18075" y="0"/>
                    </a:cubicBezTo>
                    <a:cubicBezTo>
                      <a:pt x="18089" y="0"/>
                      <a:pt x="18100" y="12"/>
                      <a:pt x="18100" y="25"/>
                    </a:cubicBezTo>
                    <a:cubicBezTo>
                      <a:pt x="18100" y="39"/>
                      <a:pt x="18089" y="50"/>
                      <a:pt x="18075" y="50"/>
                    </a:cubicBezTo>
                    <a:close/>
                    <a:moveTo>
                      <a:pt x="17975" y="50"/>
                    </a:moveTo>
                    <a:lnTo>
                      <a:pt x="17975" y="50"/>
                    </a:lnTo>
                    <a:cubicBezTo>
                      <a:pt x="17961" y="50"/>
                      <a:pt x="17950" y="39"/>
                      <a:pt x="17950" y="25"/>
                    </a:cubicBezTo>
                    <a:cubicBezTo>
                      <a:pt x="17950" y="12"/>
                      <a:pt x="17961" y="0"/>
                      <a:pt x="17975" y="0"/>
                    </a:cubicBezTo>
                    <a:cubicBezTo>
                      <a:pt x="17989" y="0"/>
                      <a:pt x="18000" y="12"/>
                      <a:pt x="18000" y="25"/>
                    </a:cubicBezTo>
                    <a:cubicBezTo>
                      <a:pt x="18000" y="39"/>
                      <a:pt x="17989" y="50"/>
                      <a:pt x="17975" y="50"/>
                    </a:cubicBezTo>
                    <a:close/>
                    <a:moveTo>
                      <a:pt x="17875" y="50"/>
                    </a:moveTo>
                    <a:lnTo>
                      <a:pt x="17875" y="50"/>
                    </a:lnTo>
                    <a:cubicBezTo>
                      <a:pt x="17861" y="50"/>
                      <a:pt x="17850" y="39"/>
                      <a:pt x="17850" y="25"/>
                    </a:cubicBezTo>
                    <a:cubicBezTo>
                      <a:pt x="17850" y="12"/>
                      <a:pt x="17861" y="0"/>
                      <a:pt x="17875" y="0"/>
                    </a:cubicBezTo>
                    <a:cubicBezTo>
                      <a:pt x="17889" y="0"/>
                      <a:pt x="17900" y="12"/>
                      <a:pt x="17900" y="25"/>
                    </a:cubicBezTo>
                    <a:cubicBezTo>
                      <a:pt x="17900" y="39"/>
                      <a:pt x="17889" y="50"/>
                      <a:pt x="17875" y="50"/>
                    </a:cubicBezTo>
                    <a:close/>
                    <a:moveTo>
                      <a:pt x="17775" y="50"/>
                    </a:moveTo>
                    <a:lnTo>
                      <a:pt x="17775" y="50"/>
                    </a:lnTo>
                    <a:cubicBezTo>
                      <a:pt x="17761" y="50"/>
                      <a:pt x="17750" y="39"/>
                      <a:pt x="17750" y="25"/>
                    </a:cubicBezTo>
                    <a:cubicBezTo>
                      <a:pt x="17750" y="12"/>
                      <a:pt x="17761" y="0"/>
                      <a:pt x="17775" y="0"/>
                    </a:cubicBezTo>
                    <a:cubicBezTo>
                      <a:pt x="17789" y="0"/>
                      <a:pt x="17800" y="12"/>
                      <a:pt x="17800" y="25"/>
                    </a:cubicBezTo>
                    <a:cubicBezTo>
                      <a:pt x="17800" y="39"/>
                      <a:pt x="17789" y="50"/>
                      <a:pt x="17775" y="50"/>
                    </a:cubicBezTo>
                    <a:close/>
                    <a:moveTo>
                      <a:pt x="17675" y="50"/>
                    </a:moveTo>
                    <a:lnTo>
                      <a:pt x="17675" y="50"/>
                    </a:lnTo>
                    <a:cubicBezTo>
                      <a:pt x="17661" y="50"/>
                      <a:pt x="17650" y="39"/>
                      <a:pt x="17650" y="25"/>
                    </a:cubicBezTo>
                    <a:cubicBezTo>
                      <a:pt x="17650" y="12"/>
                      <a:pt x="17661" y="0"/>
                      <a:pt x="17675" y="0"/>
                    </a:cubicBezTo>
                    <a:cubicBezTo>
                      <a:pt x="17689" y="0"/>
                      <a:pt x="17700" y="12"/>
                      <a:pt x="17700" y="25"/>
                    </a:cubicBezTo>
                    <a:cubicBezTo>
                      <a:pt x="17700" y="39"/>
                      <a:pt x="17689" y="50"/>
                      <a:pt x="17675" y="50"/>
                    </a:cubicBezTo>
                    <a:close/>
                    <a:moveTo>
                      <a:pt x="17575" y="50"/>
                    </a:moveTo>
                    <a:lnTo>
                      <a:pt x="17575" y="50"/>
                    </a:lnTo>
                    <a:cubicBezTo>
                      <a:pt x="17561" y="50"/>
                      <a:pt x="17550" y="39"/>
                      <a:pt x="17550" y="25"/>
                    </a:cubicBezTo>
                    <a:cubicBezTo>
                      <a:pt x="17550" y="12"/>
                      <a:pt x="17561" y="0"/>
                      <a:pt x="17575" y="0"/>
                    </a:cubicBezTo>
                    <a:cubicBezTo>
                      <a:pt x="17588" y="0"/>
                      <a:pt x="17600" y="12"/>
                      <a:pt x="17600" y="25"/>
                    </a:cubicBezTo>
                    <a:cubicBezTo>
                      <a:pt x="17600" y="39"/>
                      <a:pt x="17588" y="50"/>
                      <a:pt x="17575" y="50"/>
                    </a:cubicBezTo>
                    <a:close/>
                    <a:moveTo>
                      <a:pt x="17475" y="50"/>
                    </a:moveTo>
                    <a:lnTo>
                      <a:pt x="17475" y="50"/>
                    </a:lnTo>
                    <a:cubicBezTo>
                      <a:pt x="17461" y="50"/>
                      <a:pt x="17450" y="39"/>
                      <a:pt x="17450" y="25"/>
                    </a:cubicBezTo>
                    <a:cubicBezTo>
                      <a:pt x="17450" y="12"/>
                      <a:pt x="17461" y="0"/>
                      <a:pt x="17475" y="0"/>
                    </a:cubicBezTo>
                    <a:cubicBezTo>
                      <a:pt x="17488" y="0"/>
                      <a:pt x="17500" y="12"/>
                      <a:pt x="17500" y="25"/>
                    </a:cubicBezTo>
                    <a:cubicBezTo>
                      <a:pt x="17500" y="39"/>
                      <a:pt x="17488" y="50"/>
                      <a:pt x="17475" y="50"/>
                    </a:cubicBezTo>
                    <a:close/>
                    <a:moveTo>
                      <a:pt x="17375" y="50"/>
                    </a:moveTo>
                    <a:lnTo>
                      <a:pt x="17375" y="50"/>
                    </a:lnTo>
                    <a:cubicBezTo>
                      <a:pt x="17361" y="50"/>
                      <a:pt x="17350" y="39"/>
                      <a:pt x="17350" y="25"/>
                    </a:cubicBezTo>
                    <a:cubicBezTo>
                      <a:pt x="17350" y="12"/>
                      <a:pt x="17361" y="0"/>
                      <a:pt x="17375" y="0"/>
                    </a:cubicBezTo>
                    <a:cubicBezTo>
                      <a:pt x="17388" y="0"/>
                      <a:pt x="17400" y="12"/>
                      <a:pt x="17400" y="25"/>
                    </a:cubicBezTo>
                    <a:cubicBezTo>
                      <a:pt x="17400" y="39"/>
                      <a:pt x="17388" y="50"/>
                      <a:pt x="17375" y="50"/>
                    </a:cubicBezTo>
                    <a:close/>
                    <a:moveTo>
                      <a:pt x="17275" y="50"/>
                    </a:moveTo>
                    <a:lnTo>
                      <a:pt x="17274" y="50"/>
                    </a:lnTo>
                    <a:cubicBezTo>
                      <a:pt x="17261" y="50"/>
                      <a:pt x="17249" y="39"/>
                      <a:pt x="17249" y="25"/>
                    </a:cubicBezTo>
                    <a:cubicBezTo>
                      <a:pt x="17249" y="12"/>
                      <a:pt x="17261" y="0"/>
                      <a:pt x="17274" y="0"/>
                    </a:cubicBezTo>
                    <a:lnTo>
                      <a:pt x="17275" y="0"/>
                    </a:lnTo>
                    <a:cubicBezTo>
                      <a:pt x="17288" y="0"/>
                      <a:pt x="17300" y="12"/>
                      <a:pt x="17300" y="25"/>
                    </a:cubicBezTo>
                    <a:cubicBezTo>
                      <a:pt x="17300" y="39"/>
                      <a:pt x="17288" y="50"/>
                      <a:pt x="17275" y="50"/>
                    </a:cubicBezTo>
                    <a:close/>
                    <a:moveTo>
                      <a:pt x="17174" y="50"/>
                    </a:moveTo>
                    <a:lnTo>
                      <a:pt x="17174" y="50"/>
                    </a:lnTo>
                    <a:cubicBezTo>
                      <a:pt x="17161" y="50"/>
                      <a:pt x="17149" y="39"/>
                      <a:pt x="17149" y="25"/>
                    </a:cubicBezTo>
                    <a:cubicBezTo>
                      <a:pt x="17149" y="12"/>
                      <a:pt x="17161" y="0"/>
                      <a:pt x="17174" y="0"/>
                    </a:cubicBezTo>
                    <a:cubicBezTo>
                      <a:pt x="17188" y="0"/>
                      <a:pt x="17199" y="12"/>
                      <a:pt x="17199" y="25"/>
                    </a:cubicBezTo>
                    <a:cubicBezTo>
                      <a:pt x="17199" y="39"/>
                      <a:pt x="17188" y="50"/>
                      <a:pt x="17174" y="50"/>
                    </a:cubicBezTo>
                    <a:close/>
                    <a:moveTo>
                      <a:pt x="17074" y="50"/>
                    </a:moveTo>
                    <a:lnTo>
                      <a:pt x="17074" y="50"/>
                    </a:lnTo>
                    <a:cubicBezTo>
                      <a:pt x="17061" y="50"/>
                      <a:pt x="17049" y="39"/>
                      <a:pt x="17049" y="25"/>
                    </a:cubicBezTo>
                    <a:cubicBezTo>
                      <a:pt x="17049" y="12"/>
                      <a:pt x="17061" y="0"/>
                      <a:pt x="17074" y="0"/>
                    </a:cubicBezTo>
                    <a:cubicBezTo>
                      <a:pt x="17088" y="0"/>
                      <a:pt x="17099" y="12"/>
                      <a:pt x="17099" y="25"/>
                    </a:cubicBezTo>
                    <a:cubicBezTo>
                      <a:pt x="17099" y="39"/>
                      <a:pt x="17088" y="50"/>
                      <a:pt x="17074" y="50"/>
                    </a:cubicBezTo>
                    <a:close/>
                    <a:moveTo>
                      <a:pt x="16974" y="50"/>
                    </a:moveTo>
                    <a:lnTo>
                      <a:pt x="16974" y="50"/>
                    </a:lnTo>
                    <a:cubicBezTo>
                      <a:pt x="16960" y="50"/>
                      <a:pt x="16949" y="39"/>
                      <a:pt x="16949" y="25"/>
                    </a:cubicBezTo>
                    <a:cubicBezTo>
                      <a:pt x="16949" y="12"/>
                      <a:pt x="16960" y="0"/>
                      <a:pt x="16974" y="0"/>
                    </a:cubicBezTo>
                    <a:cubicBezTo>
                      <a:pt x="16988" y="0"/>
                      <a:pt x="16999" y="12"/>
                      <a:pt x="16999" y="25"/>
                    </a:cubicBezTo>
                    <a:cubicBezTo>
                      <a:pt x="16999" y="39"/>
                      <a:pt x="16988" y="50"/>
                      <a:pt x="16974" y="50"/>
                    </a:cubicBezTo>
                    <a:close/>
                    <a:moveTo>
                      <a:pt x="16874" y="50"/>
                    </a:moveTo>
                    <a:lnTo>
                      <a:pt x="16874" y="50"/>
                    </a:lnTo>
                    <a:cubicBezTo>
                      <a:pt x="16860" y="50"/>
                      <a:pt x="16849" y="39"/>
                      <a:pt x="16849" y="25"/>
                    </a:cubicBezTo>
                    <a:cubicBezTo>
                      <a:pt x="16849" y="12"/>
                      <a:pt x="16860" y="0"/>
                      <a:pt x="16874" y="0"/>
                    </a:cubicBezTo>
                    <a:cubicBezTo>
                      <a:pt x="16888" y="0"/>
                      <a:pt x="16899" y="12"/>
                      <a:pt x="16899" y="25"/>
                    </a:cubicBezTo>
                    <a:cubicBezTo>
                      <a:pt x="16899" y="39"/>
                      <a:pt x="16888" y="50"/>
                      <a:pt x="16874" y="50"/>
                    </a:cubicBezTo>
                    <a:close/>
                    <a:moveTo>
                      <a:pt x="16774" y="50"/>
                    </a:moveTo>
                    <a:lnTo>
                      <a:pt x="16774" y="50"/>
                    </a:lnTo>
                    <a:cubicBezTo>
                      <a:pt x="16760" y="50"/>
                      <a:pt x="16749" y="39"/>
                      <a:pt x="16749" y="25"/>
                    </a:cubicBezTo>
                    <a:cubicBezTo>
                      <a:pt x="16749" y="12"/>
                      <a:pt x="16760" y="0"/>
                      <a:pt x="16774" y="0"/>
                    </a:cubicBezTo>
                    <a:cubicBezTo>
                      <a:pt x="16788" y="0"/>
                      <a:pt x="16799" y="12"/>
                      <a:pt x="16799" y="25"/>
                    </a:cubicBezTo>
                    <a:cubicBezTo>
                      <a:pt x="16799" y="39"/>
                      <a:pt x="16788" y="50"/>
                      <a:pt x="16774" y="50"/>
                    </a:cubicBezTo>
                    <a:close/>
                    <a:moveTo>
                      <a:pt x="16674" y="50"/>
                    </a:moveTo>
                    <a:lnTo>
                      <a:pt x="16674" y="50"/>
                    </a:lnTo>
                    <a:cubicBezTo>
                      <a:pt x="16660" y="50"/>
                      <a:pt x="16649" y="39"/>
                      <a:pt x="16649" y="25"/>
                    </a:cubicBezTo>
                    <a:cubicBezTo>
                      <a:pt x="16649" y="12"/>
                      <a:pt x="16660" y="0"/>
                      <a:pt x="16674" y="0"/>
                    </a:cubicBezTo>
                    <a:cubicBezTo>
                      <a:pt x="16688" y="0"/>
                      <a:pt x="16699" y="12"/>
                      <a:pt x="16699" y="25"/>
                    </a:cubicBezTo>
                    <a:cubicBezTo>
                      <a:pt x="16699" y="39"/>
                      <a:pt x="16688" y="50"/>
                      <a:pt x="16674" y="50"/>
                    </a:cubicBezTo>
                    <a:close/>
                    <a:moveTo>
                      <a:pt x="16574" y="50"/>
                    </a:moveTo>
                    <a:lnTo>
                      <a:pt x="16574" y="50"/>
                    </a:lnTo>
                    <a:cubicBezTo>
                      <a:pt x="16560" y="50"/>
                      <a:pt x="16549" y="39"/>
                      <a:pt x="16549" y="25"/>
                    </a:cubicBezTo>
                    <a:cubicBezTo>
                      <a:pt x="16549" y="12"/>
                      <a:pt x="16560" y="0"/>
                      <a:pt x="16574" y="0"/>
                    </a:cubicBezTo>
                    <a:cubicBezTo>
                      <a:pt x="16588" y="0"/>
                      <a:pt x="16599" y="12"/>
                      <a:pt x="16599" y="25"/>
                    </a:cubicBezTo>
                    <a:cubicBezTo>
                      <a:pt x="16599" y="39"/>
                      <a:pt x="16588" y="50"/>
                      <a:pt x="16574" y="50"/>
                    </a:cubicBezTo>
                    <a:close/>
                    <a:moveTo>
                      <a:pt x="16474" y="50"/>
                    </a:moveTo>
                    <a:lnTo>
                      <a:pt x="16474" y="50"/>
                    </a:lnTo>
                    <a:cubicBezTo>
                      <a:pt x="16460" y="50"/>
                      <a:pt x="16449" y="39"/>
                      <a:pt x="16449" y="25"/>
                    </a:cubicBezTo>
                    <a:cubicBezTo>
                      <a:pt x="16449" y="12"/>
                      <a:pt x="16460" y="0"/>
                      <a:pt x="16474" y="0"/>
                    </a:cubicBezTo>
                    <a:cubicBezTo>
                      <a:pt x="16488" y="0"/>
                      <a:pt x="16499" y="12"/>
                      <a:pt x="16499" y="25"/>
                    </a:cubicBezTo>
                    <a:cubicBezTo>
                      <a:pt x="16499" y="39"/>
                      <a:pt x="16488" y="50"/>
                      <a:pt x="16474" y="50"/>
                    </a:cubicBezTo>
                    <a:close/>
                    <a:moveTo>
                      <a:pt x="16374" y="50"/>
                    </a:moveTo>
                    <a:lnTo>
                      <a:pt x="16374" y="50"/>
                    </a:lnTo>
                    <a:cubicBezTo>
                      <a:pt x="16360" y="50"/>
                      <a:pt x="16349" y="39"/>
                      <a:pt x="16349" y="25"/>
                    </a:cubicBezTo>
                    <a:cubicBezTo>
                      <a:pt x="16349" y="12"/>
                      <a:pt x="16360" y="0"/>
                      <a:pt x="16374" y="0"/>
                    </a:cubicBezTo>
                    <a:cubicBezTo>
                      <a:pt x="16388" y="0"/>
                      <a:pt x="16399" y="12"/>
                      <a:pt x="16399" y="25"/>
                    </a:cubicBezTo>
                    <a:cubicBezTo>
                      <a:pt x="16399" y="39"/>
                      <a:pt x="16388" y="50"/>
                      <a:pt x="16374" y="50"/>
                    </a:cubicBezTo>
                    <a:close/>
                    <a:moveTo>
                      <a:pt x="16274" y="50"/>
                    </a:moveTo>
                    <a:lnTo>
                      <a:pt x="16274" y="50"/>
                    </a:lnTo>
                    <a:cubicBezTo>
                      <a:pt x="16260" y="50"/>
                      <a:pt x="16249" y="39"/>
                      <a:pt x="16249" y="25"/>
                    </a:cubicBezTo>
                    <a:cubicBezTo>
                      <a:pt x="16249" y="12"/>
                      <a:pt x="16260" y="0"/>
                      <a:pt x="16274" y="0"/>
                    </a:cubicBezTo>
                    <a:cubicBezTo>
                      <a:pt x="16288" y="0"/>
                      <a:pt x="16299" y="12"/>
                      <a:pt x="16299" y="25"/>
                    </a:cubicBezTo>
                    <a:cubicBezTo>
                      <a:pt x="16299" y="39"/>
                      <a:pt x="16288" y="50"/>
                      <a:pt x="16274" y="50"/>
                    </a:cubicBezTo>
                    <a:close/>
                    <a:moveTo>
                      <a:pt x="16174" y="50"/>
                    </a:moveTo>
                    <a:lnTo>
                      <a:pt x="16174" y="50"/>
                    </a:lnTo>
                    <a:cubicBezTo>
                      <a:pt x="16160" y="50"/>
                      <a:pt x="16149" y="39"/>
                      <a:pt x="16149" y="25"/>
                    </a:cubicBezTo>
                    <a:cubicBezTo>
                      <a:pt x="16149" y="12"/>
                      <a:pt x="16160" y="0"/>
                      <a:pt x="16174" y="0"/>
                    </a:cubicBezTo>
                    <a:cubicBezTo>
                      <a:pt x="16188" y="0"/>
                      <a:pt x="16199" y="12"/>
                      <a:pt x="16199" y="25"/>
                    </a:cubicBezTo>
                    <a:cubicBezTo>
                      <a:pt x="16199" y="39"/>
                      <a:pt x="16188" y="50"/>
                      <a:pt x="16174" y="50"/>
                    </a:cubicBezTo>
                    <a:close/>
                    <a:moveTo>
                      <a:pt x="16074" y="50"/>
                    </a:moveTo>
                    <a:lnTo>
                      <a:pt x="16074" y="50"/>
                    </a:lnTo>
                    <a:cubicBezTo>
                      <a:pt x="16060" y="50"/>
                      <a:pt x="16049" y="39"/>
                      <a:pt x="16049" y="25"/>
                    </a:cubicBezTo>
                    <a:cubicBezTo>
                      <a:pt x="16049" y="12"/>
                      <a:pt x="16060" y="0"/>
                      <a:pt x="16074" y="0"/>
                    </a:cubicBezTo>
                    <a:cubicBezTo>
                      <a:pt x="16088" y="0"/>
                      <a:pt x="16099" y="12"/>
                      <a:pt x="16099" y="25"/>
                    </a:cubicBezTo>
                    <a:cubicBezTo>
                      <a:pt x="16099" y="39"/>
                      <a:pt x="16088" y="50"/>
                      <a:pt x="16074" y="50"/>
                    </a:cubicBezTo>
                    <a:close/>
                    <a:moveTo>
                      <a:pt x="15974" y="50"/>
                    </a:moveTo>
                    <a:lnTo>
                      <a:pt x="15974" y="50"/>
                    </a:lnTo>
                    <a:cubicBezTo>
                      <a:pt x="15960" y="50"/>
                      <a:pt x="15949" y="39"/>
                      <a:pt x="15949" y="25"/>
                    </a:cubicBezTo>
                    <a:cubicBezTo>
                      <a:pt x="15949" y="12"/>
                      <a:pt x="15960" y="0"/>
                      <a:pt x="15974" y="0"/>
                    </a:cubicBezTo>
                    <a:cubicBezTo>
                      <a:pt x="15988" y="0"/>
                      <a:pt x="15999" y="12"/>
                      <a:pt x="15999" y="25"/>
                    </a:cubicBezTo>
                    <a:cubicBezTo>
                      <a:pt x="15999" y="39"/>
                      <a:pt x="15988" y="50"/>
                      <a:pt x="15974" y="50"/>
                    </a:cubicBezTo>
                    <a:close/>
                    <a:moveTo>
                      <a:pt x="15874" y="50"/>
                    </a:moveTo>
                    <a:lnTo>
                      <a:pt x="15874" y="50"/>
                    </a:lnTo>
                    <a:cubicBezTo>
                      <a:pt x="15860" y="50"/>
                      <a:pt x="15849" y="39"/>
                      <a:pt x="15849" y="25"/>
                    </a:cubicBezTo>
                    <a:cubicBezTo>
                      <a:pt x="15849" y="12"/>
                      <a:pt x="15860" y="0"/>
                      <a:pt x="15874" y="0"/>
                    </a:cubicBezTo>
                    <a:cubicBezTo>
                      <a:pt x="15888" y="0"/>
                      <a:pt x="15899" y="12"/>
                      <a:pt x="15899" y="25"/>
                    </a:cubicBezTo>
                    <a:cubicBezTo>
                      <a:pt x="15899" y="39"/>
                      <a:pt x="15888" y="50"/>
                      <a:pt x="15874" y="50"/>
                    </a:cubicBezTo>
                    <a:close/>
                    <a:moveTo>
                      <a:pt x="15774" y="50"/>
                    </a:moveTo>
                    <a:lnTo>
                      <a:pt x="15774" y="50"/>
                    </a:lnTo>
                    <a:cubicBezTo>
                      <a:pt x="15760" y="50"/>
                      <a:pt x="15749" y="39"/>
                      <a:pt x="15749" y="25"/>
                    </a:cubicBezTo>
                    <a:cubicBezTo>
                      <a:pt x="15749" y="12"/>
                      <a:pt x="15760" y="0"/>
                      <a:pt x="15774" y="0"/>
                    </a:cubicBezTo>
                    <a:cubicBezTo>
                      <a:pt x="15788" y="0"/>
                      <a:pt x="15799" y="12"/>
                      <a:pt x="15799" y="25"/>
                    </a:cubicBezTo>
                    <a:cubicBezTo>
                      <a:pt x="15799" y="39"/>
                      <a:pt x="15788" y="50"/>
                      <a:pt x="15774" y="50"/>
                    </a:cubicBezTo>
                    <a:close/>
                    <a:moveTo>
                      <a:pt x="15674" y="50"/>
                    </a:moveTo>
                    <a:lnTo>
                      <a:pt x="15674" y="50"/>
                    </a:lnTo>
                    <a:cubicBezTo>
                      <a:pt x="15660" y="50"/>
                      <a:pt x="15649" y="39"/>
                      <a:pt x="15649" y="25"/>
                    </a:cubicBezTo>
                    <a:cubicBezTo>
                      <a:pt x="15649" y="12"/>
                      <a:pt x="15660" y="0"/>
                      <a:pt x="15674" y="0"/>
                    </a:cubicBezTo>
                    <a:cubicBezTo>
                      <a:pt x="15687" y="0"/>
                      <a:pt x="15699" y="12"/>
                      <a:pt x="15699" y="25"/>
                    </a:cubicBezTo>
                    <a:cubicBezTo>
                      <a:pt x="15699" y="39"/>
                      <a:pt x="15687" y="50"/>
                      <a:pt x="15674" y="50"/>
                    </a:cubicBezTo>
                    <a:close/>
                    <a:moveTo>
                      <a:pt x="15574" y="50"/>
                    </a:moveTo>
                    <a:lnTo>
                      <a:pt x="15574" y="50"/>
                    </a:lnTo>
                    <a:cubicBezTo>
                      <a:pt x="15560" y="50"/>
                      <a:pt x="15549" y="39"/>
                      <a:pt x="15549" y="25"/>
                    </a:cubicBezTo>
                    <a:cubicBezTo>
                      <a:pt x="15549" y="12"/>
                      <a:pt x="15560" y="0"/>
                      <a:pt x="15574" y="0"/>
                    </a:cubicBezTo>
                    <a:cubicBezTo>
                      <a:pt x="15587" y="0"/>
                      <a:pt x="15599" y="12"/>
                      <a:pt x="15599" y="25"/>
                    </a:cubicBezTo>
                    <a:cubicBezTo>
                      <a:pt x="15599" y="39"/>
                      <a:pt x="15587" y="50"/>
                      <a:pt x="15574" y="50"/>
                    </a:cubicBezTo>
                    <a:close/>
                    <a:moveTo>
                      <a:pt x="15474" y="50"/>
                    </a:moveTo>
                    <a:lnTo>
                      <a:pt x="15474" y="50"/>
                    </a:lnTo>
                    <a:cubicBezTo>
                      <a:pt x="15460" y="50"/>
                      <a:pt x="15449" y="39"/>
                      <a:pt x="15449" y="25"/>
                    </a:cubicBezTo>
                    <a:cubicBezTo>
                      <a:pt x="15449" y="12"/>
                      <a:pt x="15460" y="0"/>
                      <a:pt x="15474" y="0"/>
                    </a:cubicBezTo>
                    <a:cubicBezTo>
                      <a:pt x="15487" y="0"/>
                      <a:pt x="15499" y="12"/>
                      <a:pt x="15499" y="25"/>
                    </a:cubicBezTo>
                    <a:cubicBezTo>
                      <a:pt x="15499" y="39"/>
                      <a:pt x="15487" y="50"/>
                      <a:pt x="15474" y="50"/>
                    </a:cubicBezTo>
                    <a:close/>
                    <a:moveTo>
                      <a:pt x="15374" y="50"/>
                    </a:moveTo>
                    <a:lnTo>
                      <a:pt x="15373" y="50"/>
                    </a:lnTo>
                    <a:cubicBezTo>
                      <a:pt x="15360" y="50"/>
                      <a:pt x="15348" y="39"/>
                      <a:pt x="15348" y="25"/>
                    </a:cubicBezTo>
                    <a:cubicBezTo>
                      <a:pt x="15348" y="12"/>
                      <a:pt x="15360" y="0"/>
                      <a:pt x="15373" y="0"/>
                    </a:cubicBezTo>
                    <a:lnTo>
                      <a:pt x="15374" y="0"/>
                    </a:lnTo>
                    <a:cubicBezTo>
                      <a:pt x="15387" y="0"/>
                      <a:pt x="15399" y="12"/>
                      <a:pt x="15399" y="25"/>
                    </a:cubicBezTo>
                    <a:cubicBezTo>
                      <a:pt x="15399" y="39"/>
                      <a:pt x="15387" y="50"/>
                      <a:pt x="15374" y="50"/>
                    </a:cubicBezTo>
                    <a:close/>
                    <a:moveTo>
                      <a:pt x="15273" y="50"/>
                    </a:moveTo>
                    <a:lnTo>
                      <a:pt x="15273" y="50"/>
                    </a:lnTo>
                    <a:cubicBezTo>
                      <a:pt x="15260" y="50"/>
                      <a:pt x="15248" y="39"/>
                      <a:pt x="15248" y="25"/>
                    </a:cubicBezTo>
                    <a:cubicBezTo>
                      <a:pt x="15248" y="12"/>
                      <a:pt x="15260" y="0"/>
                      <a:pt x="15273" y="0"/>
                    </a:cubicBezTo>
                    <a:cubicBezTo>
                      <a:pt x="15287" y="0"/>
                      <a:pt x="15298" y="12"/>
                      <a:pt x="15298" y="25"/>
                    </a:cubicBezTo>
                    <a:cubicBezTo>
                      <a:pt x="15298" y="39"/>
                      <a:pt x="15287" y="50"/>
                      <a:pt x="15273" y="50"/>
                    </a:cubicBezTo>
                    <a:close/>
                    <a:moveTo>
                      <a:pt x="15173" y="50"/>
                    </a:moveTo>
                    <a:lnTo>
                      <a:pt x="15173" y="50"/>
                    </a:lnTo>
                    <a:cubicBezTo>
                      <a:pt x="15160" y="50"/>
                      <a:pt x="15148" y="39"/>
                      <a:pt x="15148" y="25"/>
                    </a:cubicBezTo>
                    <a:cubicBezTo>
                      <a:pt x="15148" y="12"/>
                      <a:pt x="15160" y="0"/>
                      <a:pt x="15173" y="0"/>
                    </a:cubicBezTo>
                    <a:cubicBezTo>
                      <a:pt x="15187" y="0"/>
                      <a:pt x="15198" y="12"/>
                      <a:pt x="15198" y="25"/>
                    </a:cubicBezTo>
                    <a:cubicBezTo>
                      <a:pt x="15198" y="39"/>
                      <a:pt x="15187" y="50"/>
                      <a:pt x="15173" y="50"/>
                    </a:cubicBezTo>
                    <a:close/>
                    <a:moveTo>
                      <a:pt x="15073" y="50"/>
                    </a:moveTo>
                    <a:lnTo>
                      <a:pt x="15073" y="50"/>
                    </a:lnTo>
                    <a:cubicBezTo>
                      <a:pt x="15060" y="50"/>
                      <a:pt x="15048" y="39"/>
                      <a:pt x="15048" y="25"/>
                    </a:cubicBezTo>
                    <a:cubicBezTo>
                      <a:pt x="15048" y="12"/>
                      <a:pt x="15060" y="0"/>
                      <a:pt x="15073" y="0"/>
                    </a:cubicBezTo>
                    <a:cubicBezTo>
                      <a:pt x="15087" y="0"/>
                      <a:pt x="15098" y="12"/>
                      <a:pt x="15098" y="25"/>
                    </a:cubicBezTo>
                    <a:cubicBezTo>
                      <a:pt x="15098" y="39"/>
                      <a:pt x="15087" y="50"/>
                      <a:pt x="15073" y="50"/>
                    </a:cubicBezTo>
                    <a:close/>
                    <a:moveTo>
                      <a:pt x="14973" y="50"/>
                    </a:moveTo>
                    <a:lnTo>
                      <a:pt x="14973" y="50"/>
                    </a:lnTo>
                    <a:cubicBezTo>
                      <a:pt x="14959" y="50"/>
                      <a:pt x="14948" y="39"/>
                      <a:pt x="14948" y="25"/>
                    </a:cubicBezTo>
                    <a:cubicBezTo>
                      <a:pt x="14948" y="12"/>
                      <a:pt x="14959" y="0"/>
                      <a:pt x="14973" y="0"/>
                    </a:cubicBezTo>
                    <a:cubicBezTo>
                      <a:pt x="14987" y="0"/>
                      <a:pt x="14998" y="12"/>
                      <a:pt x="14998" y="25"/>
                    </a:cubicBezTo>
                    <a:cubicBezTo>
                      <a:pt x="14998" y="39"/>
                      <a:pt x="14987" y="50"/>
                      <a:pt x="14973" y="50"/>
                    </a:cubicBezTo>
                    <a:close/>
                    <a:moveTo>
                      <a:pt x="14873" y="50"/>
                    </a:moveTo>
                    <a:lnTo>
                      <a:pt x="14873" y="50"/>
                    </a:lnTo>
                    <a:cubicBezTo>
                      <a:pt x="14859" y="50"/>
                      <a:pt x="14848" y="39"/>
                      <a:pt x="14848" y="25"/>
                    </a:cubicBezTo>
                    <a:cubicBezTo>
                      <a:pt x="14848" y="12"/>
                      <a:pt x="14859" y="0"/>
                      <a:pt x="14873" y="0"/>
                    </a:cubicBezTo>
                    <a:cubicBezTo>
                      <a:pt x="14887" y="0"/>
                      <a:pt x="14898" y="12"/>
                      <a:pt x="14898" y="25"/>
                    </a:cubicBezTo>
                    <a:cubicBezTo>
                      <a:pt x="14898" y="39"/>
                      <a:pt x="14887" y="50"/>
                      <a:pt x="14873" y="50"/>
                    </a:cubicBezTo>
                    <a:close/>
                    <a:moveTo>
                      <a:pt x="14773" y="50"/>
                    </a:moveTo>
                    <a:lnTo>
                      <a:pt x="14773" y="50"/>
                    </a:lnTo>
                    <a:cubicBezTo>
                      <a:pt x="14759" y="50"/>
                      <a:pt x="14748" y="39"/>
                      <a:pt x="14748" y="25"/>
                    </a:cubicBezTo>
                    <a:cubicBezTo>
                      <a:pt x="14748" y="12"/>
                      <a:pt x="14759" y="0"/>
                      <a:pt x="14773" y="0"/>
                    </a:cubicBezTo>
                    <a:cubicBezTo>
                      <a:pt x="14787" y="0"/>
                      <a:pt x="14798" y="12"/>
                      <a:pt x="14798" y="25"/>
                    </a:cubicBezTo>
                    <a:cubicBezTo>
                      <a:pt x="14798" y="39"/>
                      <a:pt x="14787" y="50"/>
                      <a:pt x="14773" y="50"/>
                    </a:cubicBezTo>
                    <a:close/>
                    <a:moveTo>
                      <a:pt x="14673" y="50"/>
                    </a:moveTo>
                    <a:lnTo>
                      <a:pt x="14673" y="50"/>
                    </a:lnTo>
                    <a:cubicBezTo>
                      <a:pt x="14659" y="50"/>
                      <a:pt x="14648" y="39"/>
                      <a:pt x="14648" y="25"/>
                    </a:cubicBezTo>
                    <a:cubicBezTo>
                      <a:pt x="14648" y="12"/>
                      <a:pt x="14659" y="0"/>
                      <a:pt x="14673" y="0"/>
                    </a:cubicBezTo>
                    <a:cubicBezTo>
                      <a:pt x="14687" y="0"/>
                      <a:pt x="14698" y="12"/>
                      <a:pt x="14698" y="25"/>
                    </a:cubicBezTo>
                    <a:cubicBezTo>
                      <a:pt x="14698" y="39"/>
                      <a:pt x="14687" y="50"/>
                      <a:pt x="14673" y="50"/>
                    </a:cubicBezTo>
                    <a:close/>
                    <a:moveTo>
                      <a:pt x="14573" y="50"/>
                    </a:moveTo>
                    <a:lnTo>
                      <a:pt x="14573" y="50"/>
                    </a:lnTo>
                    <a:cubicBezTo>
                      <a:pt x="14559" y="50"/>
                      <a:pt x="14548" y="39"/>
                      <a:pt x="14548" y="25"/>
                    </a:cubicBezTo>
                    <a:cubicBezTo>
                      <a:pt x="14548" y="12"/>
                      <a:pt x="14559" y="0"/>
                      <a:pt x="14573" y="0"/>
                    </a:cubicBezTo>
                    <a:cubicBezTo>
                      <a:pt x="14587" y="0"/>
                      <a:pt x="14598" y="12"/>
                      <a:pt x="14598" y="25"/>
                    </a:cubicBezTo>
                    <a:cubicBezTo>
                      <a:pt x="14598" y="39"/>
                      <a:pt x="14587" y="50"/>
                      <a:pt x="14573" y="50"/>
                    </a:cubicBezTo>
                    <a:close/>
                    <a:moveTo>
                      <a:pt x="14473" y="50"/>
                    </a:moveTo>
                    <a:lnTo>
                      <a:pt x="14473" y="50"/>
                    </a:lnTo>
                    <a:cubicBezTo>
                      <a:pt x="14459" y="50"/>
                      <a:pt x="14448" y="39"/>
                      <a:pt x="14448" y="25"/>
                    </a:cubicBezTo>
                    <a:cubicBezTo>
                      <a:pt x="14448" y="12"/>
                      <a:pt x="14459" y="0"/>
                      <a:pt x="14473" y="0"/>
                    </a:cubicBezTo>
                    <a:cubicBezTo>
                      <a:pt x="14487" y="0"/>
                      <a:pt x="14498" y="12"/>
                      <a:pt x="14498" y="25"/>
                    </a:cubicBezTo>
                    <a:cubicBezTo>
                      <a:pt x="14498" y="39"/>
                      <a:pt x="14487" y="50"/>
                      <a:pt x="14473" y="50"/>
                    </a:cubicBezTo>
                    <a:close/>
                    <a:moveTo>
                      <a:pt x="14373" y="50"/>
                    </a:moveTo>
                    <a:lnTo>
                      <a:pt x="14373" y="50"/>
                    </a:lnTo>
                    <a:cubicBezTo>
                      <a:pt x="14359" y="50"/>
                      <a:pt x="14348" y="39"/>
                      <a:pt x="14348" y="25"/>
                    </a:cubicBezTo>
                    <a:cubicBezTo>
                      <a:pt x="14348" y="12"/>
                      <a:pt x="14359" y="0"/>
                      <a:pt x="14373" y="0"/>
                    </a:cubicBezTo>
                    <a:cubicBezTo>
                      <a:pt x="14387" y="0"/>
                      <a:pt x="14398" y="12"/>
                      <a:pt x="14398" y="25"/>
                    </a:cubicBezTo>
                    <a:cubicBezTo>
                      <a:pt x="14398" y="39"/>
                      <a:pt x="14387" y="50"/>
                      <a:pt x="14373" y="50"/>
                    </a:cubicBezTo>
                    <a:close/>
                    <a:moveTo>
                      <a:pt x="14273" y="50"/>
                    </a:moveTo>
                    <a:lnTo>
                      <a:pt x="14273" y="50"/>
                    </a:lnTo>
                    <a:cubicBezTo>
                      <a:pt x="14259" y="50"/>
                      <a:pt x="14248" y="39"/>
                      <a:pt x="14248" y="25"/>
                    </a:cubicBezTo>
                    <a:cubicBezTo>
                      <a:pt x="14248" y="12"/>
                      <a:pt x="14259" y="0"/>
                      <a:pt x="14273" y="0"/>
                    </a:cubicBezTo>
                    <a:cubicBezTo>
                      <a:pt x="14287" y="0"/>
                      <a:pt x="14298" y="12"/>
                      <a:pt x="14298" y="25"/>
                    </a:cubicBezTo>
                    <a:cubicBezTo>
                      <a:pt x="14298" y="39"/>
                      <a:pt x="14287" y="50"/>
                      <a:pt x="14273" y="50"/>
                    </a:cubicBezTo>
                    <a:close/>
                    <a:moveTo>
                      <a:pt x="14173" y="50"/>
                    </a:moveTo>
                    <a:lnTo>
                      <a:pt x="14173" y="50"/>
                    </a:lnTo>
                    <a:cubicBezTo>
                      <a:pt x="14159" y="50"/>
                      <a:pt x="14148" y="39"/>
                      <a:pt x="14148" y="25"/>
                    </a:cubicBezTo>
                    <a:cubicBezTo>
                      <a:pt x="14148" y="12"/>
                      <a:pt x="14159" y="0"/>
                      <a:pt x="14173" y="0"/>
                    </a:cubicBezTo>
                    <a:cubicBezTo>
                      <a:pt x="14187" y="0"/>
                      <a:pt x="14198" y="12"/>
                      <a:pt x="14198" y="25"/>
                    </a:cubicBezTo>
                    <a:cubicBezTo>
                      <a:pt x="14198" y="39"/>
                      <a:pt x="14187" y="50"/>
                      <a:pt x="14173" y="50"/>
                    </a:cubicBezTo>
                    <a:close/>
                    <a:moveTo>
                      <a:pt x="14073" y="50"/>
                    </a:moveTo>
                    <a:lnTo>
                      <a:pt x="14073" y="50"/>
                    </a:lnTo>
                    <a:cubicBezTo>
                      <a:pt x="14059" y="50"/>
                      <a:pt x="14048" y="39"/>
                      <a:pt x="14048" y="25"/>
                    </a:cubicBezTo>
                    <a:cubicBezTo>
                      <a:pt x="14048" y="12"/>
                      <a:pt x="14059" y="0"/>
                      <a:pt x="14073" y="0"/>
                    </a:cubicBezTo>
                    <a:cubicBezTo>
                      <a:pt x="14087" y="0"/>
                      <a:pt x="14098" y="12"/>
                      <a:pt x="14098" y="25"/>
                    </a:cubicBezTo>
                    <a:cubicBezTo>
                      <a:pt x="14098" y="39"/>
                      <a:pt x="14087" y="50"/>
                      <a:pt x="14073" y="50"/>
                    </a:cubicBezTo>
                    <a:close/>
                    <a:moveTo>
                      <a:pt x="13973" y="50"/>
                    </a:moveTo>
                    <a:lnTo>
                      <a:pt x="13973" y="50"/>
                    </a:lnTo>
                    <a:cubicBezTo>
                      <a:pt x="13959" y="50"/>
                      <a:pt x="13948" y="39"/>
                      <a:pt x="13948" y="25"/>
                    </a:cubicBezTo>
                    <a:cubicBezTo>
                      <a:pt x="13948" y="12"/>
                      <a:pt x="13959" y="0"/>
                      <a:pt x="13973" y="0"/>
                    </a:cubicBezTo>
                    <a:cubicBezTo>
                      <a:pt x="13987" y="0"/>
                      <a:pt x="13998" y="12"/>
                      <a:pt x="13998" y="25"/>
                    </a:cubicBezTo>
                    <a:cubicBezTo>
                      <a:pt x="13998" y="39"/>
                      <a:pt x="13987" y="50"/>
                      <a:pt x="13973" y="50"/>
                    </a:cubicBezTo>
                    <a:close/>
                    <a:moveTo>
                      <a:pt x="13873" y="50"/>
                    </a:moveTo>
                    <a:lnTo>
                      <a:pt x="13873" y="50"/>
                    </a:lnTo>
                    <a:cubicBezTo>
                      <a:pt x="13859" y="50"/>
                      <a:pt x="13848" y="39"/>
                      <a:pt x="13848" y="25"/>
                    </a:cubicBezTo>
                    <a:cubicBezTo>
                      <a:pt x="13848" y="12"/>
                      <a:pt x="13859" y="0"/>
                      <a:pt x="13873" y="0"/>
                    </a:cubicBezTo>
                    <a:cubicBezTo>
                      <a:pt x="13887" y="0"/>
                      <a:pt x="13898" y="12"/>
                      <a:pt x="13898" y="25"/>
                    </a:cubicBezTo>
                    <a:cubicBezTo>
                      <a:pt x="13898" y="39"/>
                      <a:pt x="13887" y="50"/>
                      <a:pt x="13873" y="50"/>
                    </a:cubicBezTo>
                    <a:close/>
                    <a:moveTo>
                      <a:pt x="13773" y="50"/>
                    </a:moveTo>
                    <a:lnTo>
                      <a:pt x="13773" y="50"/>
                    </a:lnTo>
                    <a:cubicBezTo>
                      <a:pt x="13759" y="50"/>
                      <a:pt x="13748" y="39"/>
                      <a:pt x="13748" y="25"/>
                    </a:cubicBezTo>
                    <a:cubicBezTo>
                      <a:pt x="13748" y="12"/>
                      <a:pt x="13759" y="0"/>
                      <a:pt x="13773" y="0"/>
                    </a:cubicBezTo>
                    <a:cubicBezTo>
                      <a:pt x="13787" y="0"/>
                      <a:pt x="13798" y="12"/>
                      <a:pt x="13798" y="25"/>
                    </a:cubicBezTo>
                    <a:cubicBezTo>
                      <a:pt x="13798" y="39"/>
                      <a:pt x="13787" y="50"/>
                      <a:pt x="13773" y="50"/>
                    </a:cubicBezTo>
                    <a:close/>
                    <a:moveTo>
                      <a:pt x="13673" y="50"/>
                    </a:moveTo>
                    <a:lnTo>
                      <a:pt x="13673" y="50"/>
                    </a:lnTo>
                    <a:cubicBezTo>
                      <a:pt x="13659" y="50"/>
                      <a:pt x="13648" y="39"/>
                      <a:pt x="13648" y="25"/>
                    </a:cubicBezTo>
                    <a:cubicBezTo>
                      <a:pt x="13648" y="12"/>
                      <a:pt x="13659" y="0"/>
                      <a:pt x="13673" y="0"/>
                    </a:cubicBezTo>
                    <a:cubicBezTo>
                      <a:pt x="13686" y="0"/>
                      <a:pt x="13698" y="12"/>
                      <a:pt x="13698" y="25"/>
                    </a:cubicBezTo>
                    <a:cubicBezTo>
                      <a:pt x="13698" y="39"/>
                      <a:pt x="13686" y="50"/>
                      <a:pt x="13673" y="50"/>
                    </a:cubicBezTo>
                    <a:close/>
                    <a:moveTo>
                      <a:pt x="13573" y="50"/>
                    </a:moveTo>
                    <a:lnTo>
                      <a:pt x="13573" y="50"/>
                    </a:lnTo>
                    <a:cubicBezTo>
                      <a:pt x="13559" y="50"/>
                      <a:pt x="13548" y="39"/>
                      <a:pt x="13548" y="25"/>
                    </a:cubicBezTo>
                    <a:cubicBezTo>
                      <a:pt x="13548" y="12"/>
                      <a:pt x="13559" y="0"/>
                      <a:pt x="13573" y="0"/>
                    </a:cubicBezTo>
                    <a:cubicBezTo>
                      <a:pt x="13586" y="0"/>
                      <a:pt x="13598" y="12"/>
                      <a:pt x="13598" y="25"/>
                    </a:cubicBezTo>
                    <a:cubicBezTo>
                      <a:pt x="13598" y="39"/>
                      <a:pt x="13586" y="50"/>
                      <a:pt x="13573" y="50"/>
                    </a:cubicBezTo>
                    <a:close/>
                    <a:moveTo>
                      <a:pt x="13473" y="50"/>
                    </a:moveTo>
                    <a:lnTo>
                      <a:pt x="13473" y="50"/>
                    </a:lnTo>
                    <a:cubicBezTo>
                      <a:pt x="13459" y="50"/>
                      <a:pt x="13448" y="39"/>
                      <a:pt x="13448" y="25"/>
                    </a:cubicBezTo>
                    <a:cubicBezTo>
                      <a:pt x="13448" y="12"/>
                      <a:pt x="13459" y="0"/>
                      <a:pt x="13473" y="0"/>
                    </a:cubicBezTo>
                    <a:cubicBezTo>
                      <a:pt x="13486" y="0"/>
                      <a:pt x="13498" y="12"/>
                      <a:pt x="13498" y="25"/>
                    </a:cubicBezTo>
                    <a:cubicBezTo>
                      <a:pt x="13498" y="39"/>
                      <a:pt x="13486" y="50"/>
                      <a:pt x="13473" y="50"/>
                    </a:cubicBezTo>
                    <a:close/>
                    <a:moveTo>
                      <a:pt x="13373" y="50"/>
                    </a:moveTo>
                    <a:lnTo>
                      <a:pt x="13372" y="50"/>
                    </a:lnTo>
                    <a:cubicBezTo>
                      <a:pt x="13359" y="50"/>
                      <a:pt x="13347" y="39"/>
                      <a:pt x="13347" y="25"/>
                    </a:cubicBezTo>
                    <a:cubicBezTo>
                      <a:pt x="13347" y="12"/>
                      <a:pt x="13359" y="0"/>
                      <a:pt x="13372" y="0"/>
                    </a:cubicBezTo>
                    <a:lnTo>
                      <a:pt x="13373" y="0"/>
                    </a:lnTo>
                    <a:cubicBezTo>
                      <a:pt x="13386" y="0"/>
                      <a:pt x="13398" y="12"/>
                      <a:pt x="13398" y="25"/>
                    </a:cubicBezTo>
                    <a:cubicBezTo>
                      <a:pt x="13398" y="39"/>
                      <a:pt x="13386" y="50"/>
                      <a:pt x="13373" y="50"/>
                    </a:cubicBezTo>
                    <a:close/>
                    <a:moveTo>
                      <a:pt x="13272" y="50"/>
                    </a:moveTo>
                    <a:lnTo>
                      <a:pt x="13272" y="50"/>
                    </a:lnTo>
                    <a:cubicBezTo>
                      <a:pt x="13259" y="50"/>
                      <a:pt x="13247" y="39"/>
                      <a:pt x="13247" y="25"/>
                    </a:cubicBezTo>
                    <a:cubicBezTo>
                      <a:pt x="13247" y="12"/>
                      <a:pt x="13259" y="0"/>
                      <a:pt x="13272" y="0"/>
                    </a:cubicBezTo>
                    <a:cubicBezTo>
                      <a:pt x="13286" y="0"/>
                      <a:pt x="13297" y="12"/>
                      <a:pt x="13297" y="25"/>
                    </a:cubicBezTo>
                    <a:cubicBezTo>
                      <a:pt x="13297" y="39"/>
                      <a:pt x="13286" y="50"/>
                      <a:pt x="13272" y="50"/>
                    </a:cubicBezTo>
                    <a:close/>
                    <a:moveTo>
                      <a:pt x="13172" y="50"/>
                    </a:moveTo>
                    <a:lnTo>
                      <a:pt x="13172" y="50"/>
                    </a:lnTo>
                    <a:cubicBezTo>
                      <a:pt x="13159" y="50"/>
                      <a:pt x="13147" y="39"/>
                      <a:pt x="13147" y="25"/>
                    </a:cubicBezTo>
                    <a:cubicBezTo>
                      <a:pt x="13147" y="12"/>
                      <a:pt x="13159" y="0"/>
                      <a:pt x="13172" y="0"/>
                    </a:cubicBezTo>
                    <a:cubicBezTo>
                      <a:pt x="13186" y="0"/>
                      <a:pt x="13197" y="12"/>
                      <a:pt x="13197" y="25"/>
                    </a:cubicBezTo>
                    <a:cubicBezTo>
                      <a:pt x="13197" y="39"/>
                      <a:pt x="13186" y="50"/>
                      <a:pt x="13172" y="50"/>
                    </a:cubicBezTo>
                    <a:close/>
                    <a:moveTo>
                      <a:pt x="13072" y="50"/>
                    </a:moveTo>
                    <a:lnTo>
                      <a:pt x="13072" y="50"/>
                    </a:lnTo>
                    <a:cubicBezTo>
                      <a:pt x="13059" y="50"/>
                      <a:pt x="13047" y="39"/>
                      <a:pt x="13047" y="25"/>
                    </a:cubicBezTo>
                    <a:cubicBezTo>
                      <a:pt x="13047" y="12"/>
                      <a:pt x="13059" y="0"/>
                      <a:pt x="13072" y="0"/>
                    </a:cubicBezTo>
                    <a:cubicBezTo>
                      <a:pt x="13086" y="0"/>
                      <a:pt x="13097" y="12"/>
                      <a:pt x="13097" y="25"/>
                    </a:cubicBezTo>
                    <a:cubicBezTo>
                      <a:pt x="13097" y="39"/>
                      <a:pt x="13086" y="50"/>
                      <a:pt x="13072" y="50"/>
                    </a:cubicBezTo>
                    <a:close/>
                    <a:moveTo>
                      <a:pt x="12972" y="50"/>
                    </a:moveTo>
                    <a:lnTo>
                      <a:pt x="12972" y="50"/>
                    </a:lnTo>
                    <a:cubicBezTo>
                      <a:pt x="12958" y="50"/>
                      <a:pt x="12947" y="39"/>
                      <a:pt x="12947" y="25"/>
                    </a:cubicBezTo>
                    <a:cubicBezTo>
                      <a:pt x="12947" y="12"/>
                      <a:pt x="12958" y="0"/>
                      <a:pt x="12972" y="0"/>
                    </a:cubicBezTo>
                    <a:cubicBezTo>
                      <a:pt x="12986" y="0"/>
                      <a:pt x="12997" y="12"/>
                      <a:pt x="12997" y="25"/>
                    </a:cubicBezTo>
                    <a:cubicBezTo>
                      <a:pt x="12997" y="39"/>
                      <a:pt x="12986" y="50"/>
                      <a:pt x="12972" y="50"/>
                    </a:cubicBezTo>
                    <a:close/>
                    <a:moveTo>
                      <a:pt x="12872" y="50"/>
                    </a:moveTo>
                    <a:lnTo>
                      <a:pt x="12872" y="50"/>
                    </a:lnTo>
                    <a:cubicBezTo>
                      <a:pt x="12858" y="50"/>
                      <a:pt x="12847" y="39"/>
                      <a:pt x="12847" y="25"/>
                    </a:cubicBezTo>
                    <a:cubicBezTo>
                      <a:pt x="12847" y="12"/>
                      <a:pt x="12858" y="0"/>
                      <a:pt x="12872" y="0"/>
                    </a:cubicBezTo>
                    <a:cubicBezTo>
                      <a:pt x="12886" y="0"/>
                      <a:pt x="12897" y="12"/>
                      <a:pt x="12897" y="25"/>
                    </a:cubicBezTo>
                    <a:cubicBezTo>
                      <a:pt x="12897" y="39"/>
                      <a:pt x="12886" y="50"/>
                      <a:pt x="12872" y="50"/>
                    </a:cubicBezTo>
                    <a:close/>
                    <a:moveTo>
                      <a:pt x="12772" y="50"/>
                    </a:moveTo>
                    <a:lnTo>
                      <a:pt x="12772" y="50"/>
                    </a:lnTo>
                    <a:cubicBezTo>
                      <a:pt x="12758" y="50"/>
                      <a:pt x="12747" y="39"/>
                      <a:pt x="12747" y="25"/>
                    </a:cubicBezTo>
                    <a:cubicBezTo>
                      <a:pt x="12747" y="12"/>
                      <a:pt x="12758" y="0"/>
                      <a:pt x="12772" y="0"/>
                    </a:cubicBezTo>
                    <a:cubicBezTo>
                      <a:pt x="12786" y="0"/>
                      <a:pt x="12797" y="12"/>
                      <a:pt x="12797" y="25"/>
                    </a:cubicBezTo>
                    <a:cubicBezTo>
                      <a:pt x="12797" y="39"/>
                      <a:pt x="12786" y="50"/>
                      <a:pt x="12772" y="50"/>
                    </a:cubicBezTo>
                    <a:close/>
                    <a:moveTo>
                      <a:pt x="12672" y="50"/>
                    </a:moveTo>
                    <a:lnTo>
                      <a:pt x="12672" y="50"/>
                    </a:lnTo>
                    <a:cubicBezTo>
                      <a:pt x="12658" y="50"/>
                      <a:pt x="12647" y="39"/>
                      <a:pt x="12647" y="25"/>
                    </a:cubicBezTo>
                    <a:cubicBezTo>
                      <a:pt x="12647" y="12"/>
                      <a:pt x="12658" y="0"/>
                      <a:pt x="12672" y="0"/>
                    </a:cubicBezTo>
                    <a:cubicBezTo>
                      <a:pt x="12686" y="0"/>
                      <a:pt x="12697" y="12"/>
                      <a:pt x="12697" y="25"/>
                    </a:cubicBezTo>
                    <a:cubicBezTo>
                      <a:pt x="12697" y="39"/>
                      <a:pt x="12686" y="50"/>
                      <a:pt x="12672" y="50"/>
                    </a:cubicBezTo>
                    <a:close/>
                    <a:moveTo>
                      <a:pt x="12572" y="50"/>
                    </a:moveTo>
                    <a:lnTo>
                      <a:pt x="12572" y="50"/>
                    </a:lnTo>
                    <a:cubicBezTo>
                      <a:pt x="12558" y="50"/>
                      <a:pt x="12547" y="39"/>
                      <a:pt x="12547" y="25"/>
                    </a:cubicBezTo>
                    <a:cubicBezTo>
                      <a:pt x="12547" y="12"/>
                      <a:pt x="12558" y="0"/>
                      <a:pt x="12572" y="0"/>
                    </a:cubicBezTo>
                    <a:cubicBezTo>
                      <a:pt x="12586" y="0"/>
                      <a:pt x="12597" y="12"/>
                      <a:pt x="12597" y="25"/>
                    </a:cubicBezTo>
                    <a:cubicBezTo>
                      <a:pt x="12597" y="39"/>
                      <a:pt x="12586" y="50"/>
                      <a:pt x="12572" y="50"/>
                    </a:cubicBezTo>
                    <a:close/>
                    <a:moveTo>
                      <a:pt x="12472" y="50"/>
                    </a:moveTo>
                    <a:lnTo>
                      <a:pt x="12472" y="50"/>
                    </a:lnTo>
                    <a:cubicBezTo>
                      <a:pt x="12458" y="50"/>
                      <a:pt x="12447" y="39"/>
                      <a:pt x="12447" y="25"/>
                    </a:cubicBezTo>
                    <a:cubicBezTo>
                      <a:pt x="12447" y="12"/>
                      <a:pt x="12458" y="0"/>
                      <a:pt x="12472" y="0"/>
                    </a:cubicBezTo>
                    <a:cubicBezTo>
                      <a:pt x="12486" y="0"/>
                      <a:pt x="12497" y="12"/>
                      <a:pt x="12497" y="25"/>
                    </a:cubicBezTo>
                    <a:cubicBezTo>
                      <a:pt x="12497" y="39"/>
                      <a:pt x="12486" y="50"/>
                      <a:pt x="12472" y="50"/>
                    </a:cubicBezTo>
                    <a:close/>
                    <a:moveTo>
                      <a:pt x="12372" y="50"/>
                    </a:moveTo>
                    <a:lnTo>
                      <a:pt x="12372" y="50"/>
                    </a:lnTo>
                    <a:cubicBezTo>
                      <a:pt x="12358" y="50"/>
                      <a:pt x="12347" y="39"/>
                      <a:pt x="12347" y="25"/>
                    </a:cubicBezTo>
                    <a:cubicBezTo>
                      <a:pt x="12347" y="12"/>
                      <a:pt x="12358" y="0"/>
                      <a:pt x="12372" y="0"/>
                    </a:cubicBezTo>
                    <a:cubicBezTo>
                      <a:pt x="12386" y="0"/>
                      <a:pt x="12397" y="12"/>
                      <a:pt x="12397" y="25"/>
                    </a:cubicBezTo>
                    <a:cubicBezTo>
                      <a:pt x="12397" y="39"/>
                      <a:pt x="12386" y="50"/>
                      <a:pt x="12372" y="50"/>
                    </a:cubicBezTo>
                    <a:close/>
                    <a:moveTo>
                      <a:pt x="12272" y="50"/>
                    </a:moveTo>
                    <a:lnTo>
                      <a:pt x="12272" y="50"/>
                    </a:lnTo>
                    <a:cubicBezTo>
                      <a:pt x="12258" y="50"/>
                      <a:pt x="12247" y="39"/>
                      <a:pt x="12247" y="25"/>
                    </a:cubicBezTo>
                    <a:cubicBezTo>
                      <a:pt x="12247" y="12"/>
                      <a:pt x="12258" y="0"/>
                      <a:pt x="12272" y="0"/>
                    </a:cubicBezTo>
                    <a:cubicBezTo>
                      <a:pt x="12286" y="0"/>
                      <a:pt x="12297" y="12"/>
                      <a:pt x="12297" y="25"/>
                    </a:cubicBezTo>
                    <a:cubicBezTo>
                      <a:pt x="12297" y="39"/>
                      <a:pt x="12286" y="50"/>
                      <a:pt x="12272" y="50"/>
                    </a:cubicBezTo>
                    <a:close/>
                    <a:moveTo>
                      <a:pt x="12172" y="50"/>
                    </a:moveTo>
                    <a:lnTo>
                      <a:pt x="12172" y="50"/>
                    </a:lnTo>
                    <a:cubicBezTo>
                      <a:pt x="12158" y="50"/>
                      <a:pt x="12147" y="39"/>
                      <a:pt x="12147" y="25"/>
                    </a:cubicBezTo>
                    <a:cubicBezTo>
                      <a:pt x="12147" y="12"/>
                      <a:pt x="12158" y="0"/>
                      <a:pt x="12172" y="0"/>
                    </a:cubicBezTo>
                    <a:cubicBezTo>
                      <a:pt x="12186" y="0"/>
                      <a:pt x="12197" y="12"/>
                      <a:pt x="12197" y="25"/>
                    </a:cubicBezTo>
                    <a:cubicBezTo>
                      <a:pt x="12197" y="39"/>
                      <a:pt x="12186" y="50"/>
                      <a:pt x="12172" y="50"/>
                    </a:cubicBezTo>
                    <a:close/>
                    <a:moveTo>
                      <a:pt x="12072" y="50"/>
                    </a:moveTo>
                    <a:lnTo>
                      <a:pt x="12072" y="50"/>
                    </a:lnTo>
                    <a:cubicBezTo>
                      <a:pt x="12058" y="50"/>
                      <a:pt x="12047" y="39"/>
                      <a:pt x="12047" y="25"/>
                    </a:cubicBezTo>
                    <a:cubicBezTo>
                      <a:pt x="12047" y="12"/>
                      <a:pt x="12058" y="0"/>
                      <a:pt x="12072" y="0"/>
                    </a:cubicBezTo>
                    <a:cubicBezTo>
                      <a:pt x="12086" y="0"/>
                      <a:pt x="12097" y="12"/>
                      <a:pt x="12097" y="25"/>
                    </a:cubicBezTo>
                    <a:cubicBezTo>
                      <a:pt x="12097" y="39"/>
                      <a:pt x="12086" y="50"/>
                      <a:pt x="12072" y="50"/>
                    </a:cubicBezTo>
                    <a:close/>
                    <a:moveTo>
                      <a:pt x="11972" y="50"/>
                    </a:moveTo>
                    <a:lnTo>
                      <a:pt x="11972" y="50"/>
                    </a:lnTo>
                    <a:cubicBezTo>
                      <a:pt x="11958" y="50"/>
                      <a:pt x="11947" y="39"/>
                      <a:pt x="11947" y="25"/>
                    </a:cubicBezTo>
                    <a:cubicBezTo>
                      <a:pt x="11947" y="12"/>
                      <a:pt x="11958" y="0"/>
                      <a:pt x="11972" y="0"/>
                    </a:cubicBezTo>
                    <a:cubicBezTo>
                      <a:pt x="11986" y="0"/>
                      <a:pt x="11997" y="12"/>
                      <a:pt x="11997" y="25"/>
                    </a:cubicBezTo>
                    <a:cubicBezTo>
                      <a:pt x="11997" y="39"/>
                      <a:pt x="11986" y="50"/>
                      <a:pt x="11972" y="50"/>
                    </a:cubicBezTo>
                    <a:close/>
                    <a:moveTo>
                      <a:pt x="11872" y="50"/>
                    </a:moveTo>
                    <a:lnTo>
                      <a:pt x="11872" y="50"/>
                    </a:lnTo>
                    <a:cubicBezTo>
                      <a:pt x="11858" y="50"/>
                      <a:pt x="11847" y="39"/>
                      <a:pt x="11847" y="25"/>
                    </a:cubicBezTo>
                    <a:cubicBezTo>
                      <a:pt x="11847" y="12"/>
                      <a:pt x="11858" y="0"/>
                      <a:pt x="11872" y="0"/>
                    </a:cubicBezTo>
                    <a:cubicBezTo>
                      <a:pt x="11886" y="0"/>
                      <a:pt x="11897" y="12"/>
                      <a:pt x="11897" y="25"/>
                    </a:cubicBezTo>
                    <a:cubicBezTo>
                      <a:pt x="11897" y="39"/>
                      <a:pt x="11886" y="50"/>
                      <a:pt x="11872" y="50"/>
                    </a:cubicBezTo>
                    <a:close/>
                    <a:moveTo>
                      <a:pt x="11772" y="50"/>
                    </a:moveTo>
                    <a:lnTo>
                      <a:pt x="11772" y="50"/>
                    </a:lnTo>
                    <a:cubicBezTo>
                      <a:pt x="11758" y="50"/>
                      <a:pt x="11747" y="39"/>
                      <a:pt x="11747" y="25"/>
                    </a:cubicBezTo>
                    <a:cubicBezTo>
                      <a:pt x="11747" y="12"/>
                      <a:pt x="11758" y="0"/>
                      <a:pt x="11772" y="0"/>
                    </a:cubicBezTo>
                    <a:cubicBezTo>
                      <a:pt x="11786" y="0"/>
                      <a:pt x="11797" y="12"/>
                      <a:pt x="11797" y="25"/>
                    </a:cubicBezTo>
                    <a:cubicBezTo>
                      <a:pt x="11797" y="39"/>
                      <a:pt x="11786" y="50"/>
                      <a:pt x="11772" y="50"/>
                    </a:cubicBezTo>
                    <a:close/>
                    <a:moveTo>
                      <a:pt x="11672" y="50"/>
                    </a:moveTo>
                    <a:lnTo>
                      <a:pt x="11672" y="50"/>
                    </a:lnTo>
                    <a:cubicBezTo>
                      <a:pt x="11658" y="50"/>
                      <a:pt x="11647" y="39"/>
                      <a:pt x="11647" y="25"/>
                    </a:cubicBezTo>
                    <a:cubicBezTo>
                      <a:pt x="11647" y="12"/>
                      <a:pt x="11658" y="0"/>
                      <a:pt x="11672" y="0"/>
                    </a:cubicBezTo>
                    <a:cubicBezTo>
                      <a:pt x="11685" y="0"/>
                      <a:pt x="11697" y="12"/>
                      <a:pt x="11697" y="25"/>
                    </a:cubicBezTo>
                    <a:cubicBezTo>
                      <a:pt x="11697" y="39"/>
                      <a:pt x="11685" y="50"/>
                      <a:pt x="11672" y="50"/>
                    </a:cubicBezTo>
                    <a:close/>
                    <a:moveTo>
                      <a:pt x="11572" y="50"/>
                    </a:moveTo>
                    <a:lnTo>
                      <a:pt x="11572" y="50"/>
                    </a:lnTo>
                    <a:cubicBezTo>
                      <a:pt x="11558" y="50"/>
                      <a:pt x="11547" y="39"/>
                      <a:pt x="11547" y="25"/>
                    </a:cubicBezTo>
                    <a:cubicBezTo>
                      <a:pt x="11547" y="12"/>
                      <a:pt x="11558" y="0"/>
                      <a:pt x="11572" y="0"/>
                    </a:cubicBezTo>
                    <a:cubicBezTo>
                      <a:pt x="11585" y="0"/>
                      <a:pt x="11597" y="12"/>
                      <a:pt x="11597" y="25"/>
                    </a:cubicBezTo>
                    <a:cubicBezTo>
                      <a:pt x="11597" y="39"/>
                      <a:pt x="11585" y="50"/>
                      <a:pt x="11572" y="50"/>
                    </a:cubicBezTo>
                    <a:close/>
                    <a:moveTo>
                      <a:pt x="11472" y="50"/>
                    </a:moveTo>
                    <a:lnTo>
                      <a:pt x="11472" y="50"/>
                    </a:lnTo>
                    <a:cubicBezTo>
                      <a:pt x="11458" y="50"/>
                      <a:pt x="11447" y="39"/>
                      <a:pt x="11447" y="25"/>
                    </a:cubicBezTo>
                    <a:cubicBezTo>
                      <a:pt x="11447" y="12"/>
                      <a:pt x="11458" y="0"/>
                      <a:pt x="11472" y="0"/>
                    </a:cubicBezTo>
                    <a:cubicBezTo>
                      <a:pt x="11485" y="0"/>
                      <a:pt x="11497" y="12"/>
                      <a:pt x="11497" y="25"/>
                    </a:cubicBezTo>
                    <a:cubicBezTo>
                      <a:pt x="11497" y="39"/>
                      <a:pt x="11485" y="50"/>
                      <a:pt x="11472" y="50"/>
                    </a:cubicBezTo>
                    <a:close/>
                    <a:moveTo>
                      <a:pt x="11372" y="50"/>
                    </a:moveTo>
                    <a:lnTo>
                      <a:pt x="11371" y="50"/>
                    </a:lnTo>
                    <a:cubicBezTo>
                      <a:pt x="11358" y="50"/>
                      <a:pt x="11346" y="39"/>
                      <a:pt x="11346" y="25"/>
                    </a:cubicBezTo>
                    <a:cubicBezTo>
                      <a:pt x="11346" y="12"/>
                      <a:pt x="11358" y="0"/>
                      <a:pt x="11371" y="0"/>
                    </a:cubicBezTo>
                    <a:lnTo>
                      <a:pt x="11372" y="0"/>
                    </a:lnTo>
                    <a:cubicBezTo>
                      <a:pt x="11385" y="0"/>
                      <a:pt x="11397" y="12"/>
                      <a:pt x="11397" y="25"/>
                    </a:cubicBezTo>
                    <a:cubicBezTo>
                      <a:pt x="11397" y="39"/>
                      <a:pt x="11385" y="50"/>
                      <a:pt x="11372" y="50"/>
                    </a:cubicBezTo>
                    <a:close/>
                    <a:moveTo>
                      <a:pt x="11271" y="50"/>
                    </a:moveTo>
                    <a:lnTo>
                      <a:pt x="11271" y="50"/>
                    </a:lnTo>
                    <a:cubicBezTo>
                      <a:pt x="11258" y="50"/>
                      <a:pt x="11246" y="39"/>
                      <a:pt x="11246" y="25"/>
                    </a:cubicBezTo>
                    <a:cubicBezTo>
                      <a:pt x="11246" y="12"/>
                      <a:pt x="11258" y="0"/>
                      <a:pt x="11271" y="0"/>
                    </a:cubicBezTo>
                    <a:cubicBezTo>
                      <a:pt x="11285" y="0"/>
                      <a:pt x="11296" y="12"/>
                      <a:pt x="11296" y="25"/>
                    </a:cubicBezTo>
                    <a:cubicBezTo>
                      <a:pt x="11296" y="39"/>
                      <a:pt x="11285" y="50"/>
                      <a:pt x="11271" y="50"/>
                    </a:cubicBezTo>
                    <a:close/>
                    <a:moveTo>
                      <a:pt x="11171" y="50"/>
                    </a:moveTo>
                    <a:lnTo>
                      <a:pt x="11171" y="50"/>
                    </a:lnTo>
                    <a:cubicBezTo>
                      <a:pt x="11158" y="50"/>
                      <a:pt x="11146" y="39"/>
                      <a:pt x="11146" y="25"/>
                    </a:cubicBezTo>
                    <a:cubicBezTo>
                      <a:pt x="11146" y="12"/>
                      <a:pt x="11158" y="0"/>
                      <a:pt x="11171" y="0"/>
                    </a:cubicBezTo>
                    <a:cubicBezTo>
                      <a:pt x="11185" y="0"/>
                      <a:pt x="11196" y="12"/>
                      <a:pt x="11196" y="25"/>
                    </a:cubicBezTo>
                    <a:cubicBezTo>
                      <a:pt x="11196" y="39"/>
                      <a:pt x="11185" y="50"/>
                      <a:pt x="11171" y="50"/>
                    </a:cubicBezTo>
                    <a:close/>
                    <a:moveTo>
                      <a:pt x="11071" y="50"/>
                    </a:moveTo>
                    <a:lnTo>
                      <a:pt x="11071" y="50"/>
                    </a:lnTo>
                    <a:cubicBezTo>
                      <a:pt x="11057" y="50"/>
                      <a:pt x="11046" y="39"/>
                      <a:pt x="11046" y="25"/>
                    </a:cubicBezTo>
                    <a:cubicBezTo>
                      <a:pt x="11046" y="12"/>
                      <a:pt x="11057" y="0"/>
                      <a:pt x="11071" y="0"/>
                    </a:cubicBezTo>
                    <a:cubicBezTo>
                      <a:pt x="11085" y="0"/>
                      <a:pt x="11096" y="12"/>
                      <a:pt x="11096" y="25"/>
                    </a:cubicBezTo>
                    <a:cubicBezTo>
                      <a:pt x="11096" y="39"/>
                      <a:pt x="11085" y="50"/>
                      <a:pt x="11071" y="50"/>
                    </a:cubicBezTo>
                    <a:close/>
                    <a:moveTo>
                      <a:pt x="10971" y="50"/>
                    </a:moveTo>
                    <a:lnTo>
                      <a:pt x="10971" y="50"/>
                    </a:lnTo>
                    <a:cubicBezTo>
                      <a:pt x="10957" y="50"/>
                      <a:pt x="10946" y="39"/>
                      <a:pt x="10946" y="25"/>
                    </a:cubicBezTo>
                    <a:cubicBezTo>
                      <a:pt x="10946" y="12"/>
                      <a:pt x="10957" y="0"/>
                      <a:pt x="10971" y="0"/>
                    </a:cubicBezTo>
                    <a:cubicBezTo>
                      <a:pt x="10985" y="0"/>
                      <a:pt x="10996" y="12"/>
                      <a:pt x="10996" y="25"/>
                    </a:cubicBezTo>
                    <a:cubicBezTo>
                      <a:pt x="10996" y="39"/>
                      <a:pt x="10985" y="50"/>
                      <a:pt x="10971" y="50"/>
                    </a:cubicBezTo>
                    <a:close/>
                    <a:moveTo>
                      <a:pt x="10871" y="50"/>
                    </a:moveTo>
                    <a:lnTo>
                      <a:pt x="10871" y="50"/>
                    </a:lnTo>
                    <a:cubicBezTo>
                      <a:pt x="10857" y="50"/>
                      <a:pt x="10846" y="39"/>
                      <a:pt x="10846" y="25"/>
                    </a:cubicBezTo>
                    <a:cubicBezTo>
                      <a:pt x="10846" y="12"/>
                      <a:pt x="10857" y="0"/>
                      <a:pt x="10871" y="0"/>
                    </a:cubicBezTo>
                    <a:cubicBezTo>
                      <a:pt x="10885" y="0"/>
                      <a:pt x="10896" y="12"/>
                      <a:pt x="10896" y="25"/>
                    </a:cubicBezTo>
                    <a:cubicBezTo>
                      <a:pt x="10896" y="39"/>
                      <a:pt x="10885" y="50"/>
                      <a:pt x="10871" y="50"/>
                    </a:cubicBezTo>
                    <a:close/>
                    <a:moveTo>
                      <a:pt x="10771" y="50"/>
                    </a:moveTo>
                    <a:lnTo>
                      <a:pt x="10771" y="50"/>
                    </a:lnTo>
                    <a:cubicBezTo>
                      <a:pt x="10757" y="50"/>
                      <a:pt x="10746" y="39"/>
                      <a:pt x="10746" y="25"/>
                    </a:cubicBezTo>
                    <a:cubicBezTo>
                      <a:pt x="10746" y="12"/>
                      <a:pt x="10757" y="0"/>
                      <a:pt x="10771" y="0"/>
                    </a:cubicBezTo>
                    <a:cubicBezTo>
                      <a:pt x="10785" y="0"/>
                      <a:pt x="10796" y="12"/>
                      <a:pt x="10796" y="25"/>
                    </a:cubicBezTo>
                    <a:cubicBezTo>
                      <a:pt x="10796" y="39"/>
                      <a:pt x="10785" y="50"/>
                      <a:pt x="10771" y="50"/>
                    </a:cubicBezTo>
                    <a:close/>
                    <a:moveTo>
                      <a:pt x="10671" y="50"/>
                    </a:moveTo>
                    <a:lnTo>
                      <a:pt x="10671" y="50"/>
                    </a:lnTo>
                    <a:cubicBezTo>
                      <a:pt x="10657" y="50"/>
                      <a:pt x="10646" y="39"/>
                      <a:pt x="10646" y="25"/>
                    </a:cubicBezTo>
                    <a:cubicBezTo>
                      <a:pt x="10646" y="12"/>
                      <a:pt x="10657" y="0"/>
                      <a:pt x="10671" y="0"/>
                    </a:cubicBezTo>
                    <a:cubicBezTo>
                      <a:pt x="10685" y="0"/>
                      <a:pt x="10696" y="12"/>
                      <a:pt x="10696" y="25"/>
                    </a:cubicBezTo>
                    <a:cubicBezTo>
                      <a:pt x="10696" y="39"/>
                      <a:pt x="10685" y="50"/>
                      <a:pt x="10671" y="50"/>
                    </a:cubicBezTo>
                    <a:close/>
                    <a:moveTo>
                      <a:pt x="10571" y="50"/>
                    </a:moveTo>
                    <a:lnTo>
                      <a:pt x="10571" y="50"/>
                    </a:lnTo>
                    <a:cubicBezTo>
                      <a:pt x="10557" y="50"/>
                      <a:pt x="10546" y="39"/>
                      <a:pt x="10546" y="25"/>
                    </a:cubicBezTo>
                    <a:cubicBezTo>
                      <a:pt x="10546" y="12"/>
                      <a:pt x="10557" y="0"/>
                      <a:pt x="10571" y="0"/>
                    </a:cubicBezTo>
                    <a:cubicBezTo>
                      <a:pt x="10585" y="0"/>
                      <a:pt x="10596" y="12"/>
                      <a:pt x="10596" y="25"/>
                    </a:cubicBezTo>
                    <a:cubicBezTo>
                      <a:pt x="10596" y="39"/>
                      <a:pt x="10585" y="50"/>
                      <a:pt x="10571" y="50"/>
                    </a:cubicBezTo>
                    <a:close/>
                    <a:moveTo>
                      <a:pt x="10471" y="50"/>
                    </a:moveTo>
                    <a:lnTo>
                      <a:pt x="10471" y="50"/>
                    </a:lnTo>
                    <a:cubicBezTo>
                      <a:pt x="10457" y="50"/>
                      <a:pt x="10446" y="39"/>
                      <a:pt x="10446" y="25"/>
                    </a:cubicBezTo>
                    <a:cubicBezTo>
                      <a:pt x="10446" y="12"/>
                      <a:pt x="10457" y="0"/>
                      <a:pt x="10471" y="0"/>
                    </a:cubicBezTo>
                    <a:cubicBezTo>
                      <a:pt x="10485" y="0"/>
                      <a:pt x="10496" y="12"/>
                      <a:pt x="10496" y="25"/>
                    </a:cubicBezTo>
                    <a:cubicBezTo>
                      <a:pt x="10496" y="39"/>
                      <a:pt x="10485" y="50"/>
                      <a:pt x="10471" y="50"/>
                    </a:cubicBezTo>
                    <a:close/>
                    <a:moveTo>
                      <a:pt x="10371" y="50"/>
                    </a:moveTo>
                    <a:lnTo>
                      <a:pt x="10371" y="50"/>
                    </a:lnTo>
                    <a:cubicBezTo>
                      <a:pt x="10357" y="50"/>
                      <a:pt x="10346" y="39"/>
                      <a:pt x="10346" y="25"/>
                    </a:cubicBezTo>
                    <a:cubicBezTo>
                      <a:pt x="10346" y="12"/>
                      <a:pt x="10357" y="0"/>
                      <a:pt x="10371" y="0"/>
                    </a:cubicBezTo>
                    <a:cubicBezTo>
                      <a:pt x="10385" y="0"/>
                      <a:pt x="10396" y="12"/>
                      <a:pt x="10396" y="25"/>
                    </a:cubicBezTo>
                    <a:cubicBezTo>
                      <a:pt x="10396" y="39"/>
                      <a:pt x="10385" y="50"/>
                      <a:pt x="10371" y="50"/>
                    </a:cubicBezTo>
                    <a:close/>
                    <a:moveTo>
                      <a:pt x="10271" y="50"/>
                    </a:moveTo>
                    <a:lnTo>
                      <a:pt x="10271" y="50"/>
                    </a:lnTo>
                    <a:cubicBezTo>
                      <a:pt x="10257" y="50"/>
                      <a:pt x="10246" y="39"/>
                      <a:pt x="10246" y="25"/>
                    </a:cubicBezTo>
                    <a:cubicBezTo>
                      <a:pt x="10246" y="12"/>
                      <a:pt x="10257" y="0"/>
                      <a:pt x="10271" y="0"/>
                    </a:cubicBezTo>
                    <a:cubicBezTo>
                      <a:pt x="10285" y="0"/>
                      <a:pt x="10296" y="12"/>
                      <a:pt x="10296" y="25"/>
                    </a:cubicBezTo>
                    <a:cubicBezTo>
                      <a:pt x="10296" y="39"/>
                      <a:pt x="10285" y="50"/>
                      <a:pt x="10271" y="50"/>
                    </a:cubicBezTo>
                    <a:close/>
                    <a:moveTo>
                      <a:pt x="10171" y="50"/>
                    </a:moveTo>
                    <a:lnTo>
                      <a:pt x="10171" y="50"/>
                    </a:lnTo>
                    <a:cubicBezTo>
                      <a:pt x="10157" y="50"/>
                      <a:pt x="10146" y="39"/>
                      <a:pt x="10146" y="25"/>
                    </a:cubicBezTo>
                    <a:cubicBezTo>
                      <a:pt x="10146" y="12"/>
                      <a:pt x="10157" y="0"/>
                      <a:pt x="10171" y="0"/>
                    </a:cubicBezTo>
                    <a:cubicBezTo>
                      <a:pt x="10185" y="0"/>
                      <a:pt x="10196" y="12"/>
                      <a:pt x="10196" y="25"/>
                    </a:cubicBezTo>
                    <a:cubicBezTo>
                      <a:pt x="10196" y="39"/>
                      <a:pt x="10185" y="50"/>
                      <a:pt x="10171" y="50"/>
                    </a:cubicBezTo>
                    <a:close/>
                    <a:moveTo>
                      <a:pt x="10071" y="50"/>
                    </a:moveTo>
                    <a:lnTo>
                      <a:pt x="10071" y="50"/>
                    </a:lnTo>
                    <a:cubicBezTo>
                      <a:pt x="10057" y="50"/>
                      <a:pt x="10046" y="39"/>
                      <a:pt x="10046" y="25"/>
                    </a:cubicBezTo>
                    <a:cubicBezTo>
                      <a:pt x="10046" y="12"/>
                      <a:pt x="10057" y="0"/>
                      <a:pt x="10071" y="0"/>
                    </a:cubicBezTo>
                    <a:cubicBezTo>
                      <a:pt x="10085" y="0"/>
                      <a:pt x="10096" y="12"/>
                      <a:pt x="10096" y="25"/>
                    </a:cubicBezTo>
                    <a:cubicBezTo>
                      <a:pt x="10096" y="39"/>
                      <a:pt x="10085" y="50"/>
                      <a:pt x="10071" y="50"/>
                    </a:cubicBezTo>
                    <a:close/>
                    <a:moveTo>
                      <a:pt x="9971" y="50"/>
                    </a:moveTo>
                    <a:lnTo>
                      <a:pt x="9971" y="50"/>
                    </a:lnTo>
                    <a:cubicBezTo>
                      <a:pt x="9957" y="50"/>
                      <a:pt x="9946" y="39"/>
                      <a:pt x="9946" y="25"/>
                    </a:cubicBezTo>
                    <a:cubicBezTo>
                      <a:pt x="9946" y="12"/>
                      <a:pt x="9957" y="0"/>
                      <a:pt x="9971" y="0"/>
                    </a:cubicBezTo>
                    <a:cubicBezTo>
                      <a:pt x="9985" y="0"/>
                      <a:pt x="9996" y="12"/>
                      <a:pt x="9996" y="25"/>
                    </a:cubicBezTo>
                    <a:cubicBezTo>
                      <a:pt x="9996" y="39"/>
                      <a:pt x="9985" y="50"/>
                      <a:pt x="9971" y="50"/>
                    </a:cubicBezTo>
                    <a:close/>
                    <a:moveTo>
                      <a:pt x="9871" y="50"/>
                    </a:moveTo>
                    <a:lnTo>
                      <a:pt x="9871" y="50"/>
                    </a:lnTo>
                    <a:cubicBezTo>
                      <a:pt x="9857" y="50"/>
                      <a:pt x="9846" y="39"/>
                      <a:pt x="9846" y="25"/>
                    </a:cubicBezTo>
                    <a:cubicBezTo>
                      <a:pt x="9846" y="12"/>
                      <a:pt x="9857" y="0"/>
                      <a:pt x="9871" y="0"/>
                    </a:cubicBezTo>
                    <a:cubicBezTo>
                      <a:pt x="9885" y="0"/>
                      <a:pt x="9896" y="12"/>
                      <a:pt x="9896" y="25"/>
                    </a:cubicBezTo>
                    <a:cubicBezTo>
                      <a:pt x="9896" y="39"/>
                      <a:pt x="9885" y="50"/>
                      <a:pt x="9871" y="50"/>
                    </a:cubicBezTo>
                    <a:close/>
                    <a:moveTo>
                      <a:pt x="9771" y="50"/>
                    </a:moveTo>
                    <a:lnTo>
                      <a:pt x="9771" y="50"/>
                    </a:lnTo>
                    <a:cubicBezTo>
                      <a:pt x="9757" y="50"/>
                      <a:pt x="9746" y="39"/>
                      <a:pt x="9746" y="25"/>
                    </a:cubicBezTo>
                    <a:cubicBezTo>
                      <a:pt x="9746" y="12"/>
                      <a:pt x="9757" y="0"/>
                      <a:pt x="9771" y="0"/>
                    </a:cubicBezTo>
                    <a:cubicBezTo>
                      <a:pt x="9785" y="0"/>
                      <a:pt x="9796" y="12"/>
                      <a:pt x="9796" y="25"/>
                    </a:cubicBezTo>
                    <a:cubicBezTo>
                      <a:pt x="9796" y="39"/>
                      <a:pt x="9785" y="50"/>
                      <a:pt x="9771" y="50"/>
                    </a:cubicBezTo>
                    <a:close/>
                    <a:moveTo>
                      <a:pt x="9671" y="50"/>
                    </a:moveTo>
                    <a:lnTo>
                      <a:pt x="9671" y="50"/>
                    </a:lnTo>
                    <a:cubicBezTo>
                      <a:pt x="9657" y="50"/>
                      <a:pt x="9646" y="39"/>
                      <a:pt x="9646" y="25"/>
                    </a:cubicBezTo>
                    <a:cubicBezTo>
                      <a:pt x="9646" y="12"/>
                      <a:pt x="9657" y="0"/>
                      <a:pt x="9671" y="0"/>
                    </a:cubicBezTo>
                    <a:cubicBezTo>
                      <a:pt x="9684" y="0"/>
                      <a:pt x="9696" y="12"/>
                      <a:pt x="9696" y="25"/>
                    </a:cubicBezTo>
                    <a:cubicBezTo>
                      <a:pt x="9696" y="39"/>
                      <a:pt x="9684" y="50"/>
                      <a:pt x="9671" y="50"/>
                    </a:cubicBezTo>
                    <a:close/>
                    <a:moveTo>
                      <a:pt x="9571" y="50"/>
                    </a:moveTo>
                    <a:lnTo>
                      <a:pt x="9571" y="50"/>
                    </a:lnTo>
                    <a:cubicBezTo>
                      <a:pt x="9557" y="50"/>
                      <a:pt x="9546" y="39"/>
                      <a:pt x="9546" y="25"/>
                    </a:cubicBezTo>
                    <a:cubicBezTo>
                      <a:pt x="9546" y="12"/>
                      <a:pt x="9557" y="0"/>
                      <a:pt x="9571" y="0"/>
                    </a:cubicBezTo>
                    <a:cubicBezTo>
                      <a:pt x="9584" y="0"/>
                      <a:pt x="9596" y="12"/>
                      <a:pt x="9596" y="25"/>
                    </a:cubicBezTo>
                    <a:cubicBezTo>
                      <a:pt x="9596" y="39"/>
                      <a:pt x="9584" y="50"/>
                      <a:pt x="9571" y="50"/>
                    </a:cubicBezTo>
                    <a:close/>
                    <a:moveTo>
                      <a:pt x="9471" y="50"/>
                    </a:moveTo>
                    <a:lnTo>
                      <a:pt x="9470" y="50"/>
                    </a:lnTo>
                    <a:cubicBezTo>
                      <a:pt x="9457" y="50"/>
                      <a:pt x="9445" y="39"/>
                      <a:pt x="9445" y="25"/>
                    </a:cubicBezTo>
                    <a:cubicBezTo>
                      <a:pt x="9445" y="12"/>
                      <a:pt x="9457" y="0"/>
                      <a:pt x="9470" y="0"/>
                    </a:cubicBezTo>
                    <a:lnTo>
                      <a:pt x="9471" y="0"/>
                    </a:lnTo>
                    <a:cubicBezTo>
                      <a:pt x="9484" y="0"/>
                      <a:pt x="9496" y="12"/>
                      <a:pt x="9496" y="25"/>
                    </a:cubicBezTo>
                    <a:cubicBezTo>
                      <a:pt x="9496" y="39"/>
                      <a:pt x="9484" y="50"/>
                      <a:pt x="9471" y="50"/>
                    </a:cubicBezTo>
                    <a:close/>
                    <a:moveTo>
                      <a:pt x="9370" y="50"/>
                    </a:moveTo>
                    <a:lnTo>
                      <a:pt x="9370" y="50"/>
                    </a:lnTo>
                    <a:cubicBezTo>
                      <a:pt x="9357" y="50"/>
                      <a:pt x="9345" y="39"/>
                      <a:pt x="9345" y="25"/>
                    </a:cubicBezTo>
                    <a:cubicBezTo>
                      <a:pt x="9345" y="12"/>
                      <a:pt x="9357" y="0"/>
                      <a:pt x="9370" y="0"/>
                    </a:cubicBezTo>
                    <a:cubicBezTo>
                      <a:pt x="9384" y="0"/>
                      <a:pt x="9395" y="12"/>
                      <a:pt x="9395" y="25"/>
                    </a:cubicBezTo>
                    <a:cubicBezTo>
                      <a:pt x="9395" y="39"/>
                      <a:pt x="9384" y="50"/>
                      <a:pt x="9370" y="50"/>
                    </a:cubicBezTo>
                    <a:close/>
                    <a:moveTo>
                      <a:pt x="9270" y="50"/>
                    </a:moveTo>
                    <a:lnTo>
                      <a:pt x="9270" y="50"/>
                    </a:lnTo>
                    <a:cubicBezTo>
                      <a:pt x="9257" y="50"/>
                      <a:pt x="9245" y="39"/>
                      <a:pt x="9245" y="25"/>
                    </a:cubicBezTo>
                    <a:cubicBezTo>
                      <a:pt x="9245" y="12"/>
                      <a:pt x="9257" y="0"/>
                      <a:pt x="9270" y="0"/>
                    </a:cubicBezTo>
                    <a:cubicBezTo>
                      <a:pt x="9284" y="0"/>
                      <a:pt x="9295" y="12"/>
                      <a:pt x="9295" y="25"/>
                    </a:cubicBezTo>
                    <a:cubicBezTo>
                      <a:pt x="9295" y="39"/>
                      <a:pt x="9284" y="50"/>
                      <a:pt x="9270" y="50"/>
                    </a:cubicBezTo>
                    <a:close/>
                    <a:moveTo>
                      <a:pt x="9170" y="50"/>
                    </a:moveTo>
                    <a:lnTo>
                      <a:pt x="9170" y="50"/>
                    </a:lnTo>
                    <a:cubicBezTo>
                      <a:pt x="9157" y="50"/>
                      <a:pt x="9145" y="39"/>
                      <a:pt x="9145" y="25"/>
                    </a:cubicBezTo>
                    <a:cubicBezTo>
                      <a:pt x="9145" y="12"/>
                      <a:pt x="9157" y="0"/>
                      <a:pt x="9170" y="0"/>
                    </a:cubicBezTo>
                    <a:cubicBezTo>
                      <a:pt x="9184" y="0"/>
                      <a:pt x="9195" y="12"/>
                      <a:pt x="9195" y="25"/>
                    </a:cubicBezTo>
                    <a:cubicBezTo>
                      <a:pt x="9195" y="39"/>
                      <a:pt x="9184" y="50"/>
                      <a:pt x="9170" y="50"/>
                    </a:cubicBezTo>
                    <a:close/>
                    <a:moveTo>
                      <a:pt x="9070" y="50"/>
                    </a:moveTo>
                    <a:lnTo>
                      <a:pt x="9070" y="50"/>
                    </a:lnTo>
                    <a:cubicBezTo>
                      <a:pt x="9056" y="50"/>
                      <a:pt x="9045" y="39"/>
                      <a:pt x="9045" y="25"/>
                    </a:cubicBezTo>
                    <a:cubicBezTo>
                      <a:pt x="9045" y="12"/>
                      <a:pt x="9056" y="0"/>
                      <a:pt x="9070" y="0"/>
                    </a:cubicBezTo>
                    <a:cubicBezTo>
                      <a:pt x="9084" y="0"/>
                      <a:pt x="9095" y="12"/>
                      <a:pt x="9095" y="25"/>
                    </a:cubicBezTo>
                    <a:cubicBezTo>
                      <a:pt x="9095" y="39"/>
                      <a:pt x="9084" y="50"/>
                      <a:pt x="9070" y="50"/>
                    </a:cubicBezTo>
                    <a:close/>
                    <a:moveTo>
                      <a:pt x="8970" y="50"/>
                    </a:moveTo>
                    <a:lnTo>
                      <a:pt x="8970" y="50"/>
                    </a:lnTo>
                    <a:cubicBezTo>
                      <a:pt x="8956" y="50"/>
                      <a:pt x="8945" y="39"/>
                      <a:pt x="8945" y="25"/>
                    </a:cubicBezTo>
                    <a:cubicBezTo>
                      <a:pt x="8945" y="12"/>
                      <a:pt x="8956" y="0"/>
                      <a:pt x="8970" y="0"/>
                    </a:cubicBezTo>
                    <a:cubicBezTo>
                      <a:pt x="8984" y="0"/>
                      <a:pt x="8995" y="12"/>
                      <a:pt x="8995" y="25"/>
                    </a:cubicBezTo>
                    <a:cubicBezTo>
                      <a:pt x="8995" y="39"/>
                      <a:pt x="8984" y="50"/>
                      <a:pt x="8970" y="50"/>
                    </a:cubicBezTo>
                    <a:close/>
                    <a:moveTo>
                      <a:pt x="8870" y="50"/>
                    </a:moveTo>
                    <a:lnTo>
                      <a:pt x="8870" y="50"/>
                    </a:lnTo>
                    <a:cubicBezTo>
                      <a:pt x="8856" y="50"/>
                      <a:pt x="8845" y="39"/>
                      <a:pt x="8845" y="25"/>
                    </a:cubicBezTo>
                    <a:cubicBezTo>
                      <a:pt x="8845" y="12"/>
                      <a:pt x="8856" y="0"/>
                      <a:pt x="8870" y="0"/>
                    </a:cubicBezTo>
                    <a:cubicBezTo>
                      <a:pt x="8884" y="0"/>
                      <a:pt x="8895" y="12"/>
                      <a:pt x="8895" y="25"/>
                    </a:cubicBezTo>
                    <a:cubicBezTo>
                      <a:pt x="8895" y="39"/>
                      <a:pt x="8884" y="50"/>
                      <a:pt x="8870" y="50"/>
                    </a:cubicBezTo>
                    <a:close/>
                    <a:moveTo>
                      <a:pt x="8770" y="50"/>
                    </a:moveTo>
                    <a:lnTo>
                      <a:pt x="8770" y="50"/>
                    </a:lnTo>
                    <a:cubicBezTo>
                      <a:pt x="8756" y="50"/>
                      <a:pt x="8745" y="39"/>
                      <a:pt x="8745" y="25"/>
                    </a:cubicBezTo>
                    <a:cubicBezTo>
                      <a:pt x="8745" y="12"/>
                      <a:pt x="8756" y="0"/>
                      <a:pt x="8770" y="0"/>
                    </a:cubicBezTo>
                    <a:cubicBezTo>
                      <a:pt x="8784" y="0"/>
                      <a:pt x="8795" y="12"/>
                      <a:pt x="8795" y="25"/>
                    </a:cubicBezTo>
                    <a:cubicBezTo>
                      <a:pt x="8795" y="39"/>
                      <a:pt x="8784" y="50"/>
                      <a:pt x="8770" y="50"/>
                    </a:cubicBezTo>
                    <a:close/>
                    <a:moveTo>
                      <a:pt x="8670" y="50"/>
                    </a:moveTo>
                    <a:lnTo>
                      <a:pt x="8670" y="50"/>
                    </a:lnTo>
                    <a:cubicBezTo>
                      <a:pt x="8656" y="50"/>
                      <a:pt x="8645" y="39"/>
                      <a:pt x="8645" y="25"/>
                    </a:cubicBezTo>
                    <a:cubicBezTo>
                      <a:pt x="8645" y="12"/>
                      <a:pt x="8656" y="0"/>
                      <a:pt x="8670" y="0"/>
                    </a:cubicBezTo>
                    <a:cubicBezTo>
                      <a:pt x="8684" y="0"/>
                      <a:pt x="8695" y="12"/>
                      <a:pt x="8695" y="25"/>
                    </a:cubicBezTo>
                    <a:cubicBezTo>
                      <a:pt x="8695" y="39"/>
                      <a:pt x="8684" y="50"/>
                      <a:pt x="8670" y="50"/>
                    </a:cubicBezTo>
                    <a:close/>
                    <a:moveTo>
                      <a:pt x="8570" y="50"/>
                    </a:moveTo>
                    <a:lnTo>
                      <a:pt x="8570" y="50"/>
                    </a:lnTo>
                    <a:cubicBezTo>
                      <a:pt x="8556" y="50"/>
                      <a:pt x="8545" y="39"/>
                      <a:pt x="8545" y="25"/>
                    </a:cubicBezTo>
                    <a:cubicBezTo>
                      <a:pt x="8545" y="12"/>
                      <a:pt x="8556" y="0"/>
                      <a:pt x="8570" y="0"/>
                    </a:cubicBezTo>
                    <a:cubicBezTo>
                      <a:pt x="8584" y="0"/>
                      <a:pt x="8595" y="12"/>
                      <a:pt x="8595" y="25"/>
                    </a:cubicBezTo>
                    <a:cubicBezTo>
                      <a:pt x="8595" y="39"/>
                      <a:pt x="8584" y="50"/>
                      <a:pt x="8570" y="50"/>
                    </a:cubicBezTo>
                    <a:close/>
                    <a:moveTo>
                      <a:pt x="8470" y="50"/>
                    </a:moveTo>
                    <a:lnTo>
                      <a:pt x="8470" y="50"/>
                    </a:lnTo>
                    <a:cubicBezTo>
                      <a:pt x="8456" y="50"/>
                      <a:pt x="8445" y="39"/>
                      <a:pt x="8445" y="25"/>
                    </a:cubicBezTo>
                    <a:cubicBezTo>
                      <a:pt x="8445" y="12"/>
                      <a:pt x="8456" y="0"/>
                      <a:pt x="8470" y="0"/>
                    </a:cubicBezTo>
                    <a:cubicBezTo>
                      <a:pt x="8484" y="0"/>
                      <a:pt x="8495" y="12"/>
                      <a:pt x="8495" y="25"/>
                    </a:cubicBezTo>
                    <a:cubicBezTo>
                      <a:pt x="8495" y="39"/>
                      <a:pt x="8484" y="50"/>
                      <a:pt x="8470" y="50"/>
                    </a:cubicBezTo>
                    <a:close/>
                    <a:moveTo>
                      <a:pt x="8370" y="50"/>
                    </a:moveTo>
                    <a:lnTo>
                      <a:pt x="8370" y="50"/>
                    </a:lnTo>
                    <a:cubicBezTo>
                      <a:pt x="8356" y="50"/>
                      <a:pt x="8345" y="39"/>
                      <a:pt x="8345" y="25"/>
                    </a:cubicBezTo>
                    <a:cubicBezTo>
                      <a:pt x="8345" y="12"/>
                      <a:pt x="8356" y="0"/>
                      <a:pt x="8370" y="0"/>
                    </a:cubicBezTo>
                    <a:cubicBezTo>
                      <a:pt x="8384" y="0"/>
                      <a:pt x="8395" y="12"/>
                      <a:pt x="8395" y="25"/>
                    </a:cubicBezTo>
                    <a:cubicBezTo>
                      <a:pt x="8395" y="39"/>
                      <a:pt x="8384" y="50"/>
                      <a:pt x="8370" y="50"/>
                    </a:cubicBezTo>
                    <a:close/>
                    <a:moveTo>
                      <a:pt x="8270" y="50"/>
                    </a:moveTo>
                    <a:lnTo>
                      <a:pt x="8270" y="50"/>
                    </a:lnTo>
                    <a:cubicBezTo>
                      <a:pt x="8256" y="50"/>
                      <a:pt x="8245" y="39"/>
                      <a:pt x="8245" y="25"/>
                    </a:cubicBezTo>
                    <a:cubicBezTo>
                      <a:pt x="8245" y="12"/>
                      <a:pt x="8256" y="0"/>
                      <a:pt x="8270" y="0"/>
                    </a:cubicBezTo>
                    <a:cubicBezTo>
                      <a:pt x="8284" y="0"/>
                      <a:pt x="8295" y="12"/>
                      <a:pt x="8295" y="25"/>
                    </a:cubicBezTo>
                    <a:cubicBezTo>
                      <a:pt x="8295" y="39"/>
                      <a:pt x="8284" y="50"/>
                      <a:pt x="8270" y="50"/>
                    </a:cubicBezTo>
                    <a:close/>
                    <a:moveTo>
                      <a:pt x="8170" y="50"/>
                    </a:moveTo>
                    <a:lnTo>
                      <a:pt x="8170" y="50"/>
                    </a:lnTo>
                    <a:cubicBezTo>
                      <a:pt x="8156" y="50"/>
                      <a:pt x="8145" y="39"/>
                      <a:pt x="8145" y="25"/>
                    </a:cubicBezTo>
                    <a:cubicBezTo>
                      <a:pt x="8145" y="12"/>
                      <a:pt x="8156" y="0"/>
                      <a:pt x="8170" y="0"/>
                    </a:cubicBezTo>
                    <a:cubicBezTo>
                      <a:pt x="8184" y="0"/>
                      <a:pt x="8195" y="12"/>
                      <a:pt x="8195" y="25"/>
                    </a:cubicBezTo>
                    <a:cubicBezTo>
                      <a:pt x="8195" y="39"/>
                      <a:pt x="8184" y="50"/>
                      <a:pt x="8170" y="50"/>
                    </a:cubicBezTo>
                    <a:close/>
                    <a:moveTo>
                      <a:pt x="8070" y="50"/>
                    </a:moveTo>
                    <a:lnTo>
                      <a:pt x="8070" y="50"/>
                    </a:lnTo>
                    <a:cubicBezTo>
                      <a:pt x="8056" y="50"/>
                      <a:pt x="8045" y="39"/>
                      <a:pt x="8045" y="25"/>
                    </a:cubicBezTo>
                    <a:cubicBezTo>
                      <a:pt x="8045" y="12"/>
                      <a:pt x="8056" y="0"/>
                      <a:pt x="8070" y="0"/>
                    </a:cubicBezTo>
                    <a:cubicBezTo>
                      <a:pt x="8084" y="0"/>
                      <a:pt x="8095" y="12"/>
                      <a:pt x="8095" y="25"/>
                    </a:cubicBezTo>
                    <a:cubicBezTo>
                      <a:pt x="8095" y="39"/>
                      <a:pt x="8084" y="50"/>
                      <a:pt x="8070" y="50"/>
                    </a:cubicBezTo>
                    <a:close/>
                    <a:moveTo>
                      <a:pt x="7970" y="50"/>
                    </a:moveTo>
                    <a:lnTo>
                      <a:pt x="7970" y="50"/>
                    </a:lnTo>
                    <a:cubicBezTo>
                      <a:pt x="7956" y="50"/>
                      <a:pt x="7945" y="39"/>
                      <a:pt x="7945" y="25"/>
                    </a:cubicBezTo>
                    <a:cubicBezTo>
                      <a:pt x="7945" y="12"/>
                      <a:pt x="7956" y="0"/>
                      <a:pt x="7970" y="0"/>
                    </a:cubicBezTo>
                    <a:cubicBezTo>
                      <a:pt x="7984" y="0"/>
                      <a:pt x="7995" y="12"/>
                      <a:pt x="7995" y="25"/>
                    </a:cubicBezTo>
                    <a:cubicBezTo>
                      <a:pt x="7995" y="39"/>
                      <a:pt x="7984" y="50"/>
                      <a:pt x="7970" y="50"/>
                    </a:cubicBezTo>
                    <a:close/>
                    <a:moveTo>
                      <a:pt x="7870" y="50"/>
                    </a:moveTo>
                    <a:lnTo>
                      <a:pt x="7870" y="50"/>
                    </a:lnTo>
                    <a:cubicBezTo>
                      <a:pt x="7856" y="50"/>
                      <a:pt x="7845" y="39"/>
                      <a:pt x="7845" y="25"/>
                    </a:cubicBezTo>
                    <a:cubicBezTo>
                      <a:pt x="7845" y="12"/>
                      <a:pt x="7856" y="0"/>
                      <a:pt x="7870" y="0"/>
                    </a:cubicBezTo>
                    <a:cubicBezTo>
                      <a:pt x="7884" y="0"/>
                      <a:pt x="7895" y="12"/>
                      <a:pt x="7895" y="25"/>
                    </a:cubicBezTo>
                    <a:cubicBezTo>
                      <a:pt x="7895" y="39"/>
                      <a:pt x="7884" y="50"/>
                      <a:pt x="7870" y="50"/>
                    </a:cubicBezTo>
                    <a:close/>
                    <a:moveTo>
                      <a:pt x="7770" y="50"/>
                    </a:moveTo>
                    <a:lnTo>
                      <a:pt x="7770" y="50"/>
                    </a:lnTo>
                    <a:cubicBezTo>
                      <a:pt x="7756" y="50"/>
                      <a:pt x="7745" y="39"/>
                      <a:pt x="7745" y="25"/>
                    </a:cubicBezTo>
                    <a:cubicBezTo>
                      <a:pt x="7745" y="12"/>
                      <a:pt x="7756" y="0"/>
                      <a:pt x="7770" y="0"/>
                    </a:cubicBezTo>
                    <a:cubicBezTo>
                      <a:pt x="7783" y="0"/>
                      <a:pt x="7795" y="12"/>
                      <a:pt x="7795" y="25"/>
                    </a:cubicBezTo>
                    <a:cubicBezTo>
                      <a:pt x="7795" y="39"/>
                      <a:pt x="7783" y="50"/>
                      <a:pt x="7770" y="50"/>
                    </a:cubicBezTo>
                    <a:close/>
                    <a:moveTo>
                      <a:pt x="7670" y="50"/>
                    </a:moveTo>
                    <a:lnTo>
                      <a:pt x="7670" y="50"/>
                    </a:lnTo>
                    <a:cubicBezTo>
                      <a:pt x="7656" y="50"/>
                      <a:pt x="7645" y="39"/>
                      <a:pt x="7645" y="25"/>
                    </a:cubicBezTo>
                    <a:cubicBezTo>
                      <a:pt x="7645" y="12"/>
                      <a:pt x="7656" y="0"/>
                      <a:pt x="7670" y="0"/>
                    </a:cubicBezTo>
                    <a:cubicBezTo>
                      <a:pt x="7683" y="0"/>
                      <a:pt x="7695" y="12"/>
                      <a:pt x="7695" y="25"/>
                    </a:cubicBezTo>
                    <a:cubicBezTo>
                      <a:pt x="7695" y="39"/>
                      <a:pt x="7683" y="50"/>
                      <a:pt x="7670" y="50"/>
                    </a:cubicBezTo>
                    <a:close/>
                    <a:moveTo>
                      <a:pt x="7570" y="50"/>
                    </a:moveTo>
                    <a:lnTo>
                      <a:pt x="7570" y="50"/>
                    </a:lnTo>
                    <a:cubicBezTo>
                      <a:pt x="7556" y="50"/>
                      <a:pt x="7545" y="39"/>
                      <a:pt x="7545" y="25"/>
                    </a:cubicBezTo>
                    <a:cubicBezTo>
                      <a:pt x="7545" y="12"/>
                      <a:pt x="7556" y="0"/>
                      <a:pt x="7570" y="0"/>
                    </a:cubicBezTo>
                    <a:cubicBezTo>
                      <a:pt x="7583" y="0"/>
                      <a:pt x="7595" y="12"/>
                      <a:pt x="7595" y="25"/>
                    </a:cubicBezTo>
                    <a:cubicBezTo>
                      <a:pt x="7595" y="39"/>
                      <a:pt x="7583" y="50"/>
                      <a:pt x="7570" y="50"/>
                    </a:cubicBezTo>
                    <a:close/>
                    <a:moveTo>
                      <a:pt x="7470" y="50"/>
                    </a:moveTo>
                    <a:lnTo>
                      <a:pt x="7469" y="50"/>
                    </a:lnTo>
                    <a:cubicBezTo>
                      <a:pt x="7456" y="50"/>
                      <a:pt x="7444" y="39"/>
                      <a:pt x="7444" y="25"/>
                    </a:cubicBezTo>
                    <a:cubicBezTo>
                      <a:pt x="7444" y="12"/>
                      <a:pt x="7456" y="0"/>
                      <a:pt x="7469" y="0"/>
                    </a:cubicBezTo>
                    <a:lnTo>
                      <a:pt x="7470" y="0"/>
                    </a:lnTo>
                    <a:cubicBezTo>
                      <a:pt x="7483" y="0"/>
                      <a:pt x="7495" y="12"/>
                      <a:pt x="7495" y="25"/>
                    </a:cubicBezTo>
                    <a:cubicBezTo>
                      <a:pt x="7495" y="39"/>
                      <a:pt x="7483" y="50"/>
                      <a:pt x="7470" y="50"/>
                    </a:cubicBezTo>
                    <a:close/>
                    <a:moveTo>
                      <a:pt x="7369" y="50"/>
                    </a:moveTo>
                    <a:lnTo>
                      <a:pt x="7369" y="50"/>
                    </a:lnTo>
                    <a:cubicBezTo>
                      <a:pt x="7356" y="50"/>
                      <a:pt x="7344" y="39"/>
                      <a:pt x="7344" y="25"/>
                    </a:cubicBezTo>
                    <a:cubicBezTo>
                      <a:pt x="7344" y="12"/>
                      <a:pt x="7356" y="0"/>
                      <a:pt x="7369" y="0"/>
                    </a:cubicBezTo>
                    <a:cubicBezTo>
                      <a:pt x="7383" y="0"/>
                      <a:pt x="7394" y="12"/>
                      <a:pt x="7394" y="25"/>
                    </a:cubicBezTo>
                    <a:cubicBezTo>
                      <a:pt x="7394" y="39"/>
                      <a:pt x="7383" y="50"/>
                      <a:pt x="7369" y="50"/>
                    </a:cubicBezTo>
                    <a:close/>
                    <a:moveTo>
                      <a:pt x="7269" y="50"/>
                    </a:moveTo>
                    <a:lnTo>
                      <a:pt x="7269" y="50"/>
                    </a:lnTo>
                    <a:cubicBezTo>
                      <a:pt x="7256" y="50"/>
                      <a:pt x="7244" y="39"/>
                      <a:pt x="7244" y="25"/>
                    </a:cubicBezTo>
                    <a:cubicBezTo>
                      <a:pt x="7244" y="12"/>
                      <a:pt x="7256" y="0"/>
                      <a:pt x="7269" y="0"/>
                    </a:cubicBezTo>
                    <a:cubicBezTo>
                      <a:pt x="7283" y="0"/>
                      <a:pt x="7294" y="12"/>
                      <a:pt x="7294" y="25"/>
                    </a:cubicBezTo>
                    <a:cubicBezTo>
                      <a:pt x="7294" y="39"/>
                      <a:pt x="7283" y="50"/>
                      <a:pt x="7269" y="50"/>
                    </a:cubicBezTo>
                    <a:close/>
                    <a:moveTo>
                      <a:pt x="7169" y="50"/>
                    </a:moveTo>
                    <a:lnTo>
                      <a:pt x="7169" y="50"/>
                    </a:lnTo>
                    <a:cubicBezTo>
                      <a:pt x="7156" y="50"/>
                      <a:pt x="7144" y="39"/>
                      <a:pt x="7144" y="25"/>
                    </a:cubicBezTo>
                    <a:cubicBezTo>
                      <a:pt x="7144" y="12"/>
                      <a:pt x="7156" y="0"/>
                      <a:pt x="7169" y="0"/>
                    </a:cubicBezTo>
                    <a:cubicBezTo>
                      <a:pt x="7183" y="0"/>
                      <a:pt x="7194" y="12"/>
                      <a:pt x="7194" y="25"/>
                    </a:cubicBezTo>
                    <a:cubicBezTo>
                      <a:pt x="7194" y="39"/>
                      <a:pt x="7183" y="50"/>
                      <a:pt x="7169" y="50"/>
                    </a:cubicBezTo>
                    <a:close/>
                    <a:moveTo>
                      <a:pt x="7069" y="50"/>
                    </a:moveTo>
                    <a:lnTo>
                      <a:pt x="7069" y="50"/>
                    </a:lnTo>
                    <a:cubicBezTo>
                      <a:pt x="7055" y="50"/>
                      <a:pt x="7044" y="39"/>
                      <a:pt x="7044" y="25"/>
                    </a:cubicBezTo>
                    <a:cubicBezTo>
                      <a:pt x="7044" y="12"/>
                      <a:pt x="7055" y="0"/>
                      <a:pt x="7069" y="0"/>
                    </a:cubicBezTo>
                    <a:cubicBezTo>
                      <a:pt x="7083" y="0"/>
                      <a:pt x="7094" y="12"/>
                      <a:pt x="7094" y="25"/>
                    </a:cubicBezTo>
                    <a:cubicBezTo>
                      <a:pt x="7094" y="39"/>
                      <a:pt x="7083" y="50"/>
                      <a:pt x="7069" y="50"/>
                    </a:cubicBezTo>
                    <a:close/>
                    <a:moveTo>
                      <a:pt x="6969" y="50"/>
                    </a:moveTo>
                    <a:lnTo>
                      <a:pt x="6969" y="50"/>
                    </a:lnTo>
                    <a:cubicBezTo>
                      <a:pt x="6955" y="50"/>
                      <a:pt x="6944" y="39"/>
                      <a:pt x="6944" y="25"/>
                    </a:cubicBezTo>
                    <a:cubicBezTo>
                      <a:pt x="6944" y="12"/>
                      <a:pt x="6955" y="0"/>
                      <a:pt x="6969" y="0"/>
                    </a:cubicBezTo>
                    <a:cubicBezTo>
                      <a:pt x="6983" y="0"/>
                      <a:pt x="6994" y="12"/>
                      <a:pt x="6994" y="25"/>
                    </a:cubicBezTo>
                    <a:cubicBezTo>
                      <a:pt x="6994" y="39"/>
                      <a:pt x="6983" y="50"/>
                      <a:pt x="6969" y="50"/>
                    </a:cubicBezTo>
                    <a:close/>
                    <a:moveTo>
                      <a:pt x="6869" y="50"/>
                    </a:moveTo>
                    <a:lnTo>
                      <a:pt x="6869" y="50"/>
                    </a:lnTo>
                    <a:cubicBezTo>
                      <a:pt x="6855" y="50"/>
                      <a:pt x="6844" y="39"/>
                      <a:pt x="6844" y="25"/>
                    </a:cubicBezTo>
                    <a:cubicBezTo>
                      <a:pt x="6844" y="12"/>
                      <a:pt x="6855" y="0"/>
                      <a:pt x="6869" y="0"/>
                    </a:cubicBezTo>
                    <a:cubicBezTo>
                      <a:pt x="6883" y="0"/>
                      <a:pt x="6894" y="12"/>
                      <a:pt x="6894" y="25"/>
                    </a:cubicBezTo>
                    <a:cubicBezTo>
                      <a:pt x="6894" y="39"/>
                      <a:pt x="6883" y="50"/>
                      <a:pt x="6869" y="50"/>
                    </a:cubicBezTo>
                    <a:close/>
                    <a:moveTo>
                      <a:pt x="6769" y="50"/>
                    </a:moveTo>
                    <a:lnTo>
                      <a:pt x="6769" y="50"/>
                    </a:lnTo>
                    <a:cubicBezTo>
                      <a:pt x="6755" y="50"/>
                      <a:pt x="6744" y="39"/>
                      <a:pt x="6744" y="25"/>
                    </a:cubicBezTo>
                    <a:cubicBezTo>
                      <a:pt x="6744" y="12"/>
                      <a:pt x="6755" y="0"/>
                      <a:pt x="6769" y="0"/>
                    </a:cubicBezTo>
                    <a:cubicBezTo>
                      <a:pt x="6783" y="0"/>
                      <a:pt x="6794" y="12"/>
                      <a:pt x="6794" y="25"/>
                    </a:cubicBezTo>
                    <a:cubicBezTo>
                      <a:pt x="6794" y="39"/>
                      <a:pt x="6783" y="50"/>
                      <a:pt x="6769" y="50"/>
                    </a:cubicBezTo>
                    <a:close/>
                    <a:moveTo>
                      <a:pt x="6669" y="50"/>
                    </a:moveTo>
                    <a:lnTo>
                      <a:pt x="6669" y="50"/>
                    </a:lnTo>
                    <a:cubicBezTo>
                      <a:pt x="6655" y="50"/>
                      <a:pt x="6644" y="39"/>
                      <a:pt x="6644" y="25"/>
                    </a:cubicBezTo>
                    <a:cubicBezTo>
                      <a:pt x="6644" y="12"/>
                      <a:pt x="6655" y="0"/>
                      <a:pt x="6669" y="0"/>
                    </a:cubicBezTo>
                    <a:cubicBezTo>
                      <a:pt x="6683" y="0"/>
                      <a:pt x="6694" y="12"/>
                      <a:pt x="6694" y="25"/>
                    </a:cubicBezTo>
                    <a:cubicBezTo>
                      <a:pt x="6694" y="39"/>
                      <a:pt x="6683" y="50"/>
                      <a:pt x="6669" y="50"/>
                    </a:cubicBezTo>
                    <a:close/>
                    <a:moveTo>
                      <a:pt x="6569" y="50"/>
                    </a:moveTo>
                    <a:lnTo>
                      <a:pt x="6569" y="50"/>
                    </a:lnTo>
                    <a:cubicBezTo>
                      <a:pt x="6555" y="50"/>
                      <a:pt x="6544" y="39"/>
                      <a:pt x="6544" y="25"/>
                    </a:cubicBezTo>
                    <a:cubicBezTo>
                      <a:pt x="6544" y="12"/>
                      <a:pt x="6555" y="0"/>
                      <a:pt x="6569" y="0"/>
                    </a:cubicBezTo>
                    <a:cubicBezTo>
                      <a:pt x="6583" y="0"/>
                      <a:pt x="6594" y="12"/>
                      <a:pt x="6594" y="25"/>
                    </a:cubicBezTo>
                    <a:cubicBezTo>
                      <a:pt x="6594" y="39"/>
                      <a:pt x="6583" y="50"/>
                      <a:pt x="6569" y="50"/>
                    </a:cubicBezTo>
                    <a:close/>
                    <a:moveTo>
                      <a:pt x="6469" y="50"/>
                    </a:moveTo>
                    <a:lnTo>
                      <a:pt x="6469" y="50"/>
                    </a:lnTo>
                    <a:cubicBezTo>
                      <a:pt x="6455" y="50"/>
                      <a:pt x="6444" y="39"/>
                      <a:pt x="6444" y="25"/>
                    </a:cubicBezTo>
                    <a:cubicBezTo>
                      <a:pt x="6444" y="12"/>
                      <a:pt x="6455" y="0"/>
                      <a:pt x="6469" y="0"/>
                    </a:cubicBezTo>
                    <a:cubicBezTo>
                      <a:pt x="6483" y="0"/>
                      <a:pt x="6494" y="12"/>
                      <a:pt x="6494" y="25"/>
                    </a:cubicBezTo>
                    <a:cubicBezTo>
                      <a:pt x="6494" y="39"/>
                      <a:pt x="6483" y="50"/>
                      <a:pt x="6469" y="50"/>
                    </a:cubicBezTo>
                    <a:close/>
                    <a:moveTo>
                      <a:pt x="6369" y="50"/>
                    </a:moveTo>
                    <a:lnTo>
                      <a:pt x="6369" y="50"/>
                    </a:lnTo>
                    <a:cubicBezTo>
                      <a:pt x="6355" y="50"/>
                      <a:pt x="6344" y="39"/>
                      <a:pt x="6344" y="25"/>
                    </a:cubicBezTo>
                    <a:cubicBezTo>
                      <a:pt x="6344" y="12"/>
                      <a:pt x="6355" y="0"/>
                      <a:pt x="6369" y="0"/>
                    </a:cubicBezTo>
                    <a:cubicBezTo>
                      <a:pt x="6383" y="0"/>
                      <a:pt x="6394" y="12"/>
                      <a:pt x="6394" y="25"/>
                    </a:cubicBezTo>
                    <a:cubicBezTo>
                      <a:pt x="6394" y="39"/>
                      <a:pt x="6383" y="50"/>
                      <a:pt x="6369" y="50"/>
                    </a:cubicBezTo>
                    <a:close/>
                    <a:moveTo>
                      <a:pt x="6269" y="50"/>
                    </a:moveTo>
                    <a:lnTo>
                      <a:pt x="6269" y="50"/>
                    </a:lnTo>
                    <a:cubicBezTo>
                      <a:pt x="6255" y="50"/>
                      <a:pt x="6244" y="39"/>
                      <a:pt x="6244" y="25"/>
                    </a:cubicBezTo>
                    <a:cubicBezTo>
                      <a:pt x="6244" y="12"/>
                      <a:pt x="6255" y="0"/>
                      <a:pt x="6269" y="0"/>
                    </a:cubicBezTo>
                    <a:cubicBezTo>
                      <a:pt x="6283" y="0"/>
                      <a:pt x="6294" y="12"/>
                      <a:pt x="6294" y="25"/>
                    </a:cubicBezTo>
                    <a:cubicBezTo>
                      <a:pt x="6294" y="39"/>
                      <a:pt x="6283" y="50"/>
                      <a:pt x="6269" y="50"/>
                    </a:cubicBezTo>
                    <a:close/>
                    <a:moveTo>
                      <a:pt x="6169" y="50"/>
                    </a:moveTo>
                    <a:lnTo>
                      <a:pt x="6169" y="50"/>
                    </a:lnTo>
                    <a:cubicBezTo>
                      <a:pt x="6155" y="50"/>
                      <a:pt x="6144" y="39"/>
                      <a:pt x="6144" y="25"/>
                    </a:cubicBezTo>
                    <a:cubicBezTo>
                      <a:pt x="6144" y="12"/>
                      <a:pt x="6155" y="0"/>
                      <a:pt x="6169" y="0"/>
                    </a:cubicBezTo>
                    <a:cubicBezTo>
                      <a:pt x="6183" y="0"/>
                      <a:pt x="6194" y="12"/>
                      <a:pt x="6194" y="25"/>
                    </a:cubicBezTo>
                    <a:cubicBezTo>
                      <a:pt x="6194" y="39"/>
                      <a:pt x="6183" y="50"/>
                      <a:pt x="6169" y="50"/>
                    </a:cubicBezTo>
                    <a:close/>
                    <a:moveTo>
                      <a:pt x="6069" y="50"/>
                    </a:moveTo>
                    <a:lnTo>
                      <a:pt x="6069" y="50"/>
                    </a:lnTo>
                    <a:cubicBezTo>
                      <a:pt x="6055" y="50"/>
                      <a:pt x="6044" y="39"/>
                      <a:pt x="6044" y="25"/>
                    </a:cubicBezTo>
                    <a:cubicBezTo>
                      <a:pt x="6044" y="12"/>
                      <a:pt x="6055" y="0"/>
                      <a:pt x="6069" y="0"/>
                    </a:cubicBezTo>
                    <a:cubicBezTo>
                      <a:pt x="6083" y="0"/>
                      <a:pt x="6094" y="12"/>
                      <a:pt x="6094" y="25"/>
                    </a:cubicBezTo>
                    <a:cubicBezTo>
                      <a:pt x="6094" y="39"/>
                      <a:pt x="6083" y="50"/>
                      <a:pt x="6069" y="50"/>
                    </a:cubicBezTo>
                    <a:close/>
                    <a:moveTo>
                      <a:pt x="5969" y="50"/>
                    </a:moveTo>
                    <a:lnTo>
                      <a:pt x="5969" y="50"/>
                    </a:lnTo>
                    <a:cubicBezTo>
                      <a:pt x="5955" y="50"/>
                      <a:pt x="5944" y="39"/>
                      <a:pt x="5944" y="25"/>
                    </a:cubicBezTo>
                    <a:cubicBezTo>
                      <a:pt x="5944" y="12"/>
                      <a:pt x="5955" y="0"/>
                      <a:pt x="5969" y="0"/>
                    </a:cubicBezTo>
                    <a:cubicBezTo>
                      <a:pt x="5983" y="0"/>
                      <a:pt x="5994" y="12"/>
                      <a:pt x="5994" y="25"/>
                    </a:cubicBezTo>
                    <a:cubicBezTo>
                      <a:pt x="5994" y="39"/>
                      <a:pt x="5983" y="50"/>
                      <a:pt x="5969" y="50"/>
                    </a:cubicBezTo>
                    <a:close/>
                    <a:moveTo>
                      <a:pt x="5869" y="50"/>
                    </a:moveTo>
                    <a:lnTo>
                      <a:pt x="5869" y="50"/>
                    </a:lnTo>
                    <a:cubicBezTo>
                      <a:pt x="5855" y="50"/>
                      <a:pt x="5844" y="39"/>
                      <a:pt x="5844" y="25"/>
                    </a:cubicBezTo>
                    <a:cubicBezTo>
                      <a:pt x="5844" y="12"/>
                      <a:pt x="5855" y="0"/>
                      <a:pt x="5869" y="0"/>
                    </a:cubicBezTo>
                    <a:cubicBezTo>
                      <a:pt x="5883" y="0"/>
                      <a:pt x="5894" y="12"/>
                      <a:pt x="5894" y="25"/>
                    </a:cubicBezTo>
                    <a:cubicBezTo>
                      <a:pt x="5894" y="39"/>
                      <a:pt x="5883" y="50"/>
                      <a:pt x="5869" y="50"/>
                    </a:cubicBezTo>
                    <a:close/>
                    <a:moveTo>
                      <a:pt x="5769" y="50"/>
                    </a:moveTo>
                    <a:lnTo>
                      <a:pt x="5769" y="50"/>
                    </a:lnTo>
                    <a:cubicBezTo>
                      <a:pt x="5755" y="50"/>
                      <a:pt x="5744" y="39"/>
                      <a:pt x="5744" y="25"/>
                    </a:cubicBezTo>
                    <a:cubicBezTo>
                      <a:pt x="5744" y="12"/>
                      <a:pt x="5755" y="0"/>
                      <a:pt x="5769" y="0"/>
                    </a:cubicBezTo>
                    <a:cubicBezTo>
                      <a:pt x="5782" y="0"/>
                      <a:pt x="5794" y="12"/>
                      <a:pt x="5794" y="25"/>
                    </a:cubicBezTo>
                    <a:cubicBezTo>
                      <a:pt x="5794" y="39"/>
                      <a:pt x="5782" y="50"/>
                      <a:pt x="5769" y="50"/>
                    </a:cubicBezTo>
                    <a:close/>
                    <a:moveTo>
                      <a:pt x="5669" y="50"/>
                    </a:moveTo>
                    <a:lnTo>
                      <a:pt x="5669" y="50"/>
                    </a:lnTo>
                    <a:cubicBezTo>
                      <a:pt x="5655" y="50"/>
                      <a:pt x="5644" y="39"/>
                      <a:pt x="5644" y="25"/>
                    </a:cubicBezTo>
                    <a:cubicBezTo>
                      <a:pt x="5644" y="12"/>
                      <a:pt x="5655" y="0"/>
                      <a:pt x="5669" y="0"/>
                    </a:cubicBezTo>
                    <a:cubicBezTo>
                      <a:pt x="5682" y="0"/>
                      <a:pt x="5694" y="12"/>
                      <a:pt x="5694" y="25"/>
                    </a:cubicBezTo>
                    <a:cubicBezTo>
                      <a:pt x="5694" y="39"/>
                      <a:pt x="5682" y="50"/>
                      <a:pt x="5669" y="50"/>
                    </a:cubicBezTo>
                    <a:close/>
                    <a:moveTo>
                      <a:pt x="5569" y="50"/>
                    </a:moveTo>
                    <a:lnTo>
                      <a:pt x="5569" y="50"/>
                    </a:lnTo>
                    <a:cubicBezTo>
                      <a:pt x="5555" y="50"/>
                      <a:pt x="5544" y="39"/>
                      <a:pt x="5544" y="25"/>
                    </a:cubicBezTo>
                    <a:cubicBezTo>
                      <a:pt x="5544" y="12"/>
                      <a:pt x="5555" y="0"/>
                      <a:pt x="5569" y="0"/>
                    </a:cubicBezTo>
                    <a:cubicBezTo>
                      <a:pt x="5582" y="0"/>
                      <a:pt x="5594" y="12"/>
                      <a:pt x="5594" y="25"/>
                    </a:cubicBezTo>
                    <a:cubicBezTo>
                      <a:pt x="5594" y="39"/>
                      <a:pt x="5582" y="50"/>
                      <a:pt x="5569" y="50"/>
                    </a:cubicBezTo>
                    <a:close/>
                    <a:moveTo>
                      <a:pt x="5469" y="50"/>
                    </a:moveTo>
                    <a:lnTo>
                      <a:pt x="5468" y="50"/>
                    </a:lnTo>
                    <a:cubicBezTo>
                      <a:pt x="5455" y="50"/>
                      <a:pt x="5443" y="39"/>
                      <a:pt x="5443" y="25"/>
                    </a:cubicBezTo>
                    <a:cubicBezTo>
                      <a:pt x="5443" y="12"/>
                      <a:pt x="5455" y="0"/>
                      <a:pt x="5468" y="0"/>
                    </a:cubicBezTo>
                    <a:lnTo>
                      <a:pt x="5469" y="0"/>
                    </a:lnTo>
                    <a:cubicBezTo>
                      <a:pt x="5482" y="0"/>
                      <a:pt x="5494" y="12"/>
                      <a:pt x="5494" y="25"/>
                    </a:cubicBezTo>
                    <a:cubicBezTo>
                      <a:pt x="5494" y="39"/>
                      <a:pt x="5482" y="50"/>
                      <a:pt x="5469" y="50"/>
                    </a:cubicBezTo>
                    <a:close/>
                    <a:moveTo>
                      <a:pt x="5368" y="50"/>
                    </a:moveTo>
                    <a:lnTo>
                      <a:pt x="5368" y="50"/>
                    </a:lnTo>
                    <a:cubicBezTo>
                      <a:pt x="5355" y="50"/>
                      <a:pt x="5343" y="39"/>
                      <a:pt x="5343" y="25"/>
                    </a:cubicBezTo>
                    <a:cubicBezTo>
                      <a:pt x="5343" y="12"/>
                      <a:pt x="5355" y="0"/>
                      <a:pt x="5368" y="0"/>
                    </a:cubicBezTo>
                    <a:cubicBezTo>
                      <a:pt x="5382" y="0"/>
                      <a:pt x="5393" y="12"/>
                      <a:pt x="5393" y="25"/>
                    </a:cubicBezTo>
                    <a:cubicBezTo>
                      <a:pt x="5393" y="39"/>
                      <a:pt x="5382" y="50"/>
                      <a:pt x="5368" y="50"/>
                    </a:cubicBezTo>
                    <a:close/>
                    <a:moveTo>
                      <a:pt x="5268" y="50"/>
                    </a:moveTo>
                    <a:lnTo>
                      <a:pt x="5268" y="50"/>
                    </a:lnTo>
                    <a:cubicBezTo>
                      <a:pt x="5255" y="50"/>
                      <a:pt x="5243" y="39"/>
                      <a:pt x="5243" y="25"/>
                    </a:cubicBezTo>
                    <a:cubicBezTo>
                      <a:pt x="5243" y="12"/>
                      <a:pt x="5255" y="0"/>
                      <a:pt x="5268" y="0"/>
                    </a:cubicBezTo>
                    <a:cubicBezTo>
                      <a:pt x="5282" y="0"/>
                      <a:pt x="5293" y="12"/>
                      <a:pt x="5293" y="25"/>
                    </a:cubicBezTo>
                    <a:cubicBezTo>
                      <a:pt x="5293" y="39"/>
                      <a:pt x="5282" y="50"/>
                      <a:pt x="5268" y="50"/>
                    </a:cubicBezTo>
                    <a:close/>
                    <a:moveTo>
                      <a:pt x="5168" y="50"/>
                    </a:moveTo>
                    <a:lnTo>
                      <a:pt x="5168" y="50"/>
                    </a:lnTo>
                    <a:cubicBezTo>
                      <a:pt x="5155" y="50"/>
                      <a:pt x="5143" y="39"/>
                      <a:pt x="5143" y="25"/>
                    </a:cubicBezTo>
                    <a:cubicBezTo>
                      <a:pt x="5143" y="12"/>
                      <a:pt x="5155" y="0"/>
                      <a:pt x="5168" y="0"/>
                    </a:cubicBezTo>
                    <a:cubicBezTo>
                      <a:pt x="5182" y="0"/>
                      <a:pt x="5193" y="12"/>
                      <a:pt x="5193" y="25"/>
                    </a:cubicBezTo>
                    <a:cubicBezTo>
                      <a:pt x="5193" y="39"/>
                      <a:pt x="5182" y="50"/>
                      <a:pt x="5168" y="50"/>
                    </a:cubicBezTo>
                    <a:close/>
                    <a:moveTo>
                      <a:pt x="5068" y="50"/>
                    </a:moveTo>
                    <a:lnTo>
                      <a:pt x="5068" y="50"/>
                    </a:lnTo>
                    <a:cubicBezTo>
                      <a:pt x="5054" y="50"/>
                      <a:pt x="5043" y="39"/>
                      <a:pt x="5043" y="25"/>
                    </a:cubicBezTo>
                    <a:cubicBezTo>
                      <a:pt x="5043" y="12"/>
                      <a:pt x="5054" y="0"/>
                      <a:pt x="5068" y="0"/>
                    </a:cubicBezTo>
                    <a:cubicBezTo>
                      <a:pt x="5082" y="0"/>
                      <a:pt x="5093" y="12"/>
                      <a:pt x="5093" y="25"/>
                    </a:cubicBezTo>
                    <a:cubicBezTo>
                      <a:pt x="5093" y="39"/>
                      <a:pt x="5082" y="50"/>
                      <a:pt x="5068" y="50"/>
                    </a:cubicBezTo>
                    <a:close/>
                    <a:moveTo>
                      <a:pt x="4968" y="50"/>
                    </a:moveTo>
                    <a:lnTo>
                      <a:pt x="4968" y="50"/>
                    </a:lnTo>
                    <a:cubicBezTo>
                      <a:pt x="4954" y="50"/>
                      <a:pt x="4943" y="39"/>
                      <a:pt x="4943" y="25"/>
                    </a:cubicBezTo>
                    <a:cubicBezTo>
                      <a:pt x="4943" y="12"/>
                      <a:pt x="4954" y="0"/>
                      <a:pt x="4968" y="0"/>
                    </a:cubicBezTo>
                    <a:cubicBezTo>
                      <a:pt x="4982" y="0"/>
                      <a:pt x="4993" y="12"/>
                      <a:pt x="4993" y="25"/>
                    </a:cubicBezTo>
                    <a:cubicBezTo>
                      <a:pt x="4993" y="39"/>
                      <a:pt x="4982" y="50"/>
                      <a:pt x="4968" y="50"/>
                    </a:cubicBezTo>
                    <a:close/>
                    <a:moveTo>
                      <a:pt x="4868" y="50"/>
                    </a:moveTo>
                    <a:lnTo>
                      <a:pt x="4868" y="50"/>
                    </a:lnTo>
                    <a:cubicBezTo>
                      <a:pt x="4854" y="50"/>
                      <a:pt x="4843" y="39"/>
                      <a:pt x="4843" y="25"/>
                    </a:cubicBezTo>
                    <a:cubicBezTo>
                      <a:pt x="4843" y="12"/>
                      <a:pt x="4854" y="0"/>
                      <a:pt x="4868" y="0"/>
                    </a:cubicBezTo>
                    <a:cubicBezTo>
                      <a:pt x="4882" y="0"/>
                      <a:pt x="4893" y="12"/>
                      <a:pt x="4893" y="25"/>
                    </a:cubicBezTo>
                    <a:cubicBezTo>
                      <a:pt x="4893" y="39"/>
                      <a:pt x="4882" y="50"/>
                      <a:pt x="4868" y="50"/>
                    </a:cubicBezTo>
                    <a:close/>
                    <a:moveTo>
                      <a:pt x="4768" y="50"/>
                    </a:moveTo>
                    <a:lnTo>
                      <a:pt x="4768" y="50"/>
                    </a:lnTo>
                    <a:cubicBezTo>
                      <a:pt x="4754" y="50"/>
                      <a:pt x="4743" y="39"/>
                      <a:pt x="4743" y="25"/>
                    </a:cubicBezTo>
                    <a:cubicBezTo>
                      <a:pt x="4743" y="12"/>
                      <a:pt x="4754" y="0"/>
                      <a:pt x="4768" y="0"/>
                    </a:cubicBezTo>
                    <a:cubicBezTo>
                      <a:pt x="4782" y="0"/>
                      <a:pt x="4793" y="12"/>
                      <a:pt x="4793" y="25"/>
                    </a:cubicBezTo>
                    <a:cubicBezTo>
                      <a:pt x="4793" y="39"/>
                      <a:pt x="4782" y="50"/>
                      <a:pt x="4768" y="50"/>
                    </a:cubicBezTo>
                    <a:close/>
                    <a:moveTo>
                      <a:pt x="4668" y="50"/>
                    </a:moveTo>
                    <a:lnTo>
                      <a:pt x="4668" y="50"/>
                    </a:lnTo>
                    <a:cubicBezTo>
                      <a:pt x="4654" y="50"/>
                      <a:pt x="4643" y="39"/>
                      <a:pt x="4643" y="25"/>
                    </a:cubicBezTo>
                    <a:cubicBezTo>
                      <a:pt x="4643" y="12"/>
                      <a:pt x="4654" y="0"/>
                      <a:pt x="4668" y="0"/>
                    </a:cubicBezTo>
                    <a:cubicBezTo>
                      <a:pt x="4682" y="0"/>
                      <a:pt x="4693" y="12"/>
                      <a:pt x="4693" y="25"/>
                    </a:cubicBezTo>
                    <a:cubicBezTo>
                      <a:pt x="4693" y="39"/>
                      <a:pt x="4682" y="50"/>
                      <a:pt x="4668" y="50"/>
                    </a:cubicBezTo>
                    <a:close/>
                    <a:moveTo>
                      <a:pt x="4568" y="50"/>
                    </a:moveTo>
                    <a:lnTo>
                      <a:pt x="4568" y="50"/>
                    </a:lnTo>
                    <a:cubicBezTo>
                      <a:pt x="4554" y="50"/>
                      <a:pt x="4543" y="39"/>
                      <a:pt x="4543" y="25"/>
                    </a:cubicBezTo>
                    <a:cubicBezTo>
                      <a:pt x="4543" y="12"/>
                      <a:pt x="4554" y="0"/>
                      <a:pt x="4568" y="0"/>
                    </a:cubicBezTo>
                    <a:cubicBezTo>
                      <a:pt x="4582" y="0"/>
                      <a:pt x="4593" y="12"/>
                      <a:pt x="4593" y="25"/>
                    </a:cubicBezTo>
                    <a:cubicBezTo>
                      <a:pt x="4593" y="39"/>
                      <a:pt x="4582" y="50"/>
                      <a:pt x="4568" y="50"/>
                    </a:cubicBezTo>
                    <a:close/>
                    <a:moveTo>
                      <a:pt x="4468" y="50"/>
                    </a:moveTo>
                    <a:lnTo>
                      <a:pt x="4468" y="50"/>
                    </a:lnTo>
                    <a:cubicBezTo>
                      <a:pt x="4454" y="50"/>
                      <a:pt x="4443" y="39"/>
                      <a:pt x="4443" y="25"/>
                    </a:cubicBezTo>
                    <a:cubicBezTo>
                      <a:pt x="4443" y="12"/>
                      <a:pt x="4454" y="0"/>
                      <a:pt x="4468" y="0"/>
                    </a:cubicBezTo>
                    <a:cubicBezTo>
                      <a:pt x="4482" y="0"/>
                      <a:pt x="4493" y="12"/>
                      <a:pt x="4493" y="25"/>
                    </a:cubicBezTo>
                    <a:cubicBezTo>
                      <a:pt x="4493" y="39"/>
                      <a:pt x="4482" y="50"/>
                      <a:pt x="4468" y="50"/>
                    </a:cubicBezTo>
                    <a:close/>
                    <a:moveTo>
                      <a:pt x="4368" y="50"/>
                    </a:moveTo>
                    <a:lnTo>
                      <a:pt x="4368" y="50"/>
                    </a:lnTo>
                    <a:cubicBezTo>
                      <a:pt x="4354" y="50"/>
                      <a:pt x="4343" y="39"/>
                      <a:pt x="4343" y="25"/>
                    </a:cubicBezTo>
                    <a:cubicBezTo>
                      <a:pt x="4343" y="12"/>
                      <a:pt x="4354" y="0"/>
                      <a:pt x="4368" y="0"/>
                    </a:cubicBezTo>
                    <a:cubicBezTo>
                      <a:pt x="4382" y="0"/>
                      <a:pt x="4393" y="12"/>
                      <a:pt x="4393" y="25"/>
                    </a:cubicBezTo>
                    <a:cubicBezTo>
                      <a:pt x="4393" y="39"/>
                      <a:pt x="4382" y="50"/>
                      <a:pt x="4368" y="50"/>
                    </a:cubicBezTo>
                    <a:close/>
                    <a:moveTo>
                      <a:pt x="4268" y="50"/>
                    </a:moveTo>
                    <a:lnTo>
                      <a:pt x="4268" y="50"/>
                    </a:lnTo>
                    <a:cubicBezTo>
                      <a:pt x="4254" y="50"/>
                      <a:pt x="4243" y="39"/>
                      <a:pt x="4243" y="25"/>
                    </a:cubicBezTo>
                    <a:cubicBezTo>
                      <a:pt x="4243" y="12"/>
                      <a:pt x="4254" y="0"/>
                      <a:pt x="4268" y="0"/>
                    </a:cubicBezTo>
                    <a:cubicBezTo>
                      <a:pt x="4282" y="0"/>
                      <a:pt x="4293" y="12"/>
                      <a:pt x="4293" y="25"/>
                    </a:cubicBezTo>
                    <a:cubicBezTo>
                      <a:pt x="4293" y="39"/>
                      <a:pt x="4282" y="50"/>
                      <a:pt x="4268" y="50"/>
                    </a:cubicBezTo>
                    <a:close/>
                    <a:moveTo>
                      <a:pt x="4168" y="50"/>
                    </a:moveTo>
                    <a:lnTo>
                      <a:pt x="4168" y="50"/>
                    </a:lnTo>
                    <a:cubicBezTo>
                      <a:pt x="4154" y="50"/>
                      <a:pt x="4143" y="39"/>
                      <a:pt x="4143" y="25"/>
                    </a:cubicBezTo>
                    <a:cubicBezTo>
                      <a:pt x="4143" y="12"/>
                      <a:pt x="4154" y="0"/>
                      <a:pt x="4168" y="0"/>
                    </a:cubicBezTo>
                    <a:cubicBezTo>
                      <a:pt x="4182" y="0"/>
                      <a:pt x="4193" y="12"/>
                      <a:pt x="4193" y="25"/>
                    </a:cubicBezTo>
                    <a:cubicBezTo>
                      <a:pt x="4193" y="39"/>
                      <a:pt x="4182" y="50"/>
                      <a:pt x="4168" y="50"/>
                    </a:cubicBezTo>
                    <a:close/>
                    <a:moveTo>
                      <a:pt x="4068" y="50"/>
                    </a:moveTo>
                    <a:lnTo>
                      <a:pt x="4068" y="50"/>
                    </a:lnTo>
                    <a:cubicBezTo>
                      <a:pt x="4054" y="50"/>
                      <a:pt x="4043" y="39"/>
                      <a:pt x="4043" y="25"/>
                    </a:cubicBezTo>
                    <a:cubicBezTo>
                      <a:pt x="4043" y="12"/>
                      <a:pt x="4054" y="0"/>
                      <a:pt x="4068" y="0"/>
                    </a:cubicBezTo>
                    <a:cubicBezTo>
                      <a:pt x="4082" y="0"/>
                      <a:pt x="4093" y="12"/>
                      <a:pt x="4093" y="25"/>
                    </a:cubicBezTo>
                    <a:cubicBezTo>
                      <a:pt x="4093" y="39"/>
                      <a:pt x="4082" y="50"/>
                      <a:pt x="4068" y="50"/>
                    </a:cubicBezTo>
                    <a:close/>
                    <a:moveTo>
                      <a:pt x="3968" y="50"/>
                    </a:moveTo>
                    <a:lnTo>
                      <a:pt x="3968" y="50"/>
                    </a:lnTo>
                    <a:cubicBezTo>
                      <a:pt x="3954" y="50"/>
                      <a:pt x="3943" y="39"/>
                      <a:pt x="3943" y="25"/>
                    </a:cubicBezTo>
                    <a:cubicBezTo>
                      <a:pt x="3943" y="12"/>
                      <a:pt x="3954" y="0"/>
                      <a:pt x="3968" y="0"/>
                    </a:cubicBezTo>
                    <a:cubicBezTo>
                      <a:pt x="3982" y="0"/>
                      <a:pt x="3993" y="12"/>
                      <a:pt x="3993" y="25"/>
                    </a:cubicBezTo>
                    <a:cubicBezTo>
                      <a:pt x="3993" y="39"/>
                      <a:pt x="3982" y="50"/>
                      <a:pt x="3968" y="50"/>
                    </a:cubicBezTo>
                    <a:close/>
                    <a:moveTo>
                      <a:pt x="3868" y="50"/>
                    </a:moveTo>
                    <a:lnTo>
                      <a:pt x="3868" y="50"/>
                    </a:lnTo>
                    <a:cubicBezTo>
                      <a:pt x="3854" y="50"/>
                      <a:pt x="3843" y="39"/>
                      <a:pt x="3843" y="25"/>
                    </a:cubicBezTo>
                    <a:cubicBezTo>
                      <a:pt x="3843" y="12"/>
                      <a:pt x="3854" y="0"/>
                      <a:pt x="3868" y="0"/>
                    </a:cubicBezTo>
                    <a:cubicBezTo>
                      <a:pt x="3882" y="0"/>
                      <a:pt x="3893" y="12"/>
                      <a:pt x="3893" y="25"/>
                    </a:cubicBezTo>
                    <a:cubicBezTo>
                      <a:pt x="3893" y="39"/>
                      <a:pt x="3882" y="50"/>
                      <a:pt x="3868" y="50"/>
                    </a:cubicBezTo>
                    <a:close/>
                    <a:moveTo>
                      <a:pt x="3768" y="50"/>
                    </a:moveTo>
                    <a:lnTo>
                      <a:pt x="3768" y="50"/>
                    </a:lnTo>
                    <a:cubicBezTo>
                      <a:pt x="3754" y="50"/>
                      <a:pt x="3743" y="39"/>
                      <a:pt x="3743" y="25"/>
                    </a:cubicBezTo>
                    <a:cubicBezTo>
                      <a:pt x="3743" y="12"/>
                      <a:pt x="3754" y="0"/>
                      <a:pt x="3768" y="0"/>
                    </a:cubicBezTo>
                    <a:cubicBezTo>
                      <a:pt x="3781" y="0"/>
                      <a:pt x="3793" y="12"/>
                      <a:pt x="3793" y="25"/>
                    </a:cubicBezTo>
                    <a:cubicBezTo>
                      <a:pt x="3793" y="39"/>
                      <a:pt x="3781" y="50"/>
                      <a:pt x="3768" y="50"/>
                    </a:cubicBezTo>
                    <a:close/>
                    <a:moveTo>
                      <a:pt x="3668" y="50"/>
                    </a:moveTo>
                    <a:lnTo>
                      <a:pt x="3668" y="50"/>
                    </a:lnTo>
                    <a:cubicBezTo>
                      <a:pt x="3654" y="50"/>
                      <a:pt x="3643" y="39"/>
                      <a:pt x="3643" y="25"/>
                    </a:cubicBezTo>
                    <a:cubicBezTo>
                      <a:pt x="3643" y="12"/>
                      <a:pt x="3654" y="0"/>
                      <a:pt x="3668" y="0"/>
                    </a:cubicBezTo>
                    <a:cubicBezTo>
                      <a:pt x="3681" y="0"/>
                      <a:pt x="3693" y="12"/>
                      <a:pt x="3693" y="25"/>
                    </a:cubicBezTo>
                    <a:cubicBezTo>
                      <a:pt x="3693" y="39"/>
                      <a:pt x="3681" y="50"/>
                      <a:pt x="3668" y="50"/>
                    </a:cubicBezTo>
                    <a:close/>
                    <a:moveTo>
                      <a:pt x="3568" y="50"/>
                    </a:moveTo>
                    <a:lnTo>
                      <a:pt x="3568" y="50"/>
                    </a:lnTo>
                    <a:cubicBezTo>
                      <a:pt x="3554" y="50"/>
                      <a:pt x="3543" y="39"/>
                      <a:pt x="3543" y="25"/>
                    </a:cubicBezTo>
                    <a:cubicBezTo>
                      <a:pt x="3543" y="12"/>
                      <a:pt x="3554" y="0"/>
                      <a:pt x="3568" y="0"/>
                    </a:cubicBezTo>
                    <a:cubicBezTo>
                      <a:pt x="3581" y="0"/>
                      <a:pt x="3593" y="12"/>
                      <a:pt x="3593" y="25"/>
                    </a:cubicBezTo>
                    <a:cubicBezTo>
                      <a:pt x="3593" y="39"/>
                      <a:pt x="3581" y="50"/>
                      <a:pt x="3568" y="50"/>
                    </a:cubicBezTo>
                    <a:close/>
                    <a:moveTo>
                      <a:pt x="3468" y="50"/>
                    </a:moveTo>
                    <a:lnTo>
                      <a:pt x="3467" y="50"/>
                    </a:lnTo>
                    <a:cubicBezTo>
                      <a:pt x="3454" y="50"/>
                      <a:pt x="3442" y="39"/>
                      <a:pt x="3442" y="25"/>
                    </a:cubicBezTo>
                    <a:cubicBezTo>
                      <a:pt x="3442" y="12"/>
                      <a:pt x="3454" y="0"/>
                      <a:pt x="3467" y="0"/>
                    </a:cubicBezTo>
                    <a:lnTo>
                      <a:pt x="3468" y="0"/>
                    </a:lnTo>
                    <a:cubicBezTo>
                      <a:pt x="3481" y="0"/>
                      <a:pt x="3493" y="12"/>
                      <a:pt x="3493" y="25"/>
                    </a:cubicBezTo>
                    <a:cubicBezTo>
                      <a:pt x="3493" y="39"/>
                      <a:pt x="3481" y="50"/>
                      <a:pt x="3468" y="50"/>
                    </a:cubicBezTo>
                    <a:close/>
                    <a:moveTo>
                      <a:pt x="3367" y="50"/>
                    </a:moveTo>
                    <a:lnTo>
                      <a:pt x="3367" y="50"/>
                    </a:lnTo>
                    <a:cubicBezTo>
                      <a:pt x="3354" y="50"/>
                      <a:pt x="3342" y="39"/>
                      <a:pt x="3342" y="25"/>
                    </a:cubicBezTo>
                    <a:cubicBezTo>
                      <a:pt x="3342" y="12"/>
                      <a:pt x="3354" y="0"/>
                      <a:pt x="3367" y="0"/>
                    </a:cubicBezTo>
                    <a:cubicBezTo>
                      <a:pt x="3381" y="0"/>
                      <a:pt x="3392" y="12"/>
                      <a:pt x="3392" y="25"/>
                    </a:cubicBezTo>
                    <a:cubicBezTo>
                      <a:pt x="3392" y="39"/>
                      <a:pt x="3381" y="50"/>
                      <a:pt x="3367" y="50"/>
                    </a:cubicBezTo>
                    <a:close/>
                    <a:moveTo>
                      <a:pt x="3267" y="50"/>
                    </a:moveTo>
                    <a:lnTo>
                      <a:pt x="3267" y="50"/>
                    </a:lnTo>
                    <a:cubicBezTo>
                      <a:pt x="3254" y="50"/>
                      <a:pt x="3242" y="39"/>
                      <a:pt x="3242" y="25"/>
                    </a:cubicBezTo>
                    <a:cubicBezTo>
                      <a:pt x="3242" y="12"/>
                      <a:pt x="3254" y="0"/>
                      <a:pt x="3267" y="0"/>
                    </a:cubicBezTo>
                    <a:cubicBezTo>
                      <a:pt x="3281" y="0"/>
                      <a:pt x="3292" y="12"/>
                      <a:pt x="3292" y="25"/>
                    </a:cubicBezTo>
                    <a:cubicBezTo>
                      <a:pt x="3292" y="39"/>
                      <a:pt x="3281" y="50"/>
                      <a:pt x="3267" y="50"/>
                    </a:cubicBezTo>
                    <a:close/>
                    <a:moveTo>
                      <a:pt x="3167" y="50"/>
                    </a:moveTo>
                    <a:lnTo>
                      <a:pt x="3167" y="50"/>
                    </a:lnTo>
                    <a:cubicBezTo>
                      <a:pt x="3153" y="50"/>
                      <a:pt x="3142" y="39"/>
                      <a:pt x="3142" y="25"/>
                    </a:cubicBezTo>
                    <a:cubicBezTo>
                      <a:pt x="3142" y="12"/>
                      <a:pt x="3153" y="0"/>
                      <a:pt x="3167" y="0"/>
                    </a:cubicBezTo>
                    <a:cubicBezTo>
                      <a:pt x="3181" y="0"/>
                      <a:pt x="3192" y="12"/>
                      <a:pt x="3192" y="25"/>
                    </a:cubicBezTo>
                    <a:cubicBezTo>
                      <a:pt x="3192" y="39"/>
                      <a:pt x="3181" y="50"/>
                      <a:pt x="3167" y="50"/>
                    </a:cubicBezTo>
                    <a:close/>
                    <a:moveTo>
                      <a:pt x="3067" y="50"/>
                    </a:moveTo>
                    <a:lnTo>
                      <a:pt x="3067" y="50"/>
                    </a:lnTo>
                    <a:cubicBezTo>
                      <a:pt x="3053" y="50"/>
                      <a:pt x="3042" y="39"/>
                      <a:pt x="3042" y="25"/>
                    </a:cubicBezTo>
                    <a:cubicBezTo>
                      <a:pt x="3042" y="12"/>
                      <a:pt x="3053" y="0"/>
                      <a:pt x="3067" y="0"/>
                    </a:cubicBezTo>
                    <a:cubicBezTo>
                      <a:pt x="3081" y="0"/>
                      <a:pt x="3092" y="12"/>
                      <a:pt x="3092" y="25"/>
                    </a:cubicBezTo>
                    <a:cubicBezTo>
                      <a:pt x="3092" y="39"/>
                      <a:pt x="3081" y="50"/>
                      <a:pt x="3067" y="50"/>
                    </a:cubicBezTo>
                    <a:close/>
                    <a:moveTo>
                      <a:pt x="2967" y="50"/>
                    </a:moveTo>
                    <a:lnTo>
                      <a:pt x="2967" y="50"/>
                    </a:lnTo>
                    <a:cubicBezTo>
                      <a:pt x="2953" y="50"/>
                      <a:pt x="2942" y="39"/>
                      <a:pt x="2942" y="25"/>
                    </a:cubicBezTo>
                    <a:cubicBezTo>
                      <a:pt x="2942" y="12"/>
                      <a:pt x="2953" y="0"/>
                      <a:pt x="2967" y="0"/>
                    </a:cubicBezTo>
                    <a:cubicBezTo>
                      <a:pt x="2981" y="0"/>
                      <a:pt x="2992" y="12"/>
                      <a:pt x="2992" y="25"/>
                    </a:cubicBezTo>
                    <a:cubicBezTo>
                      <a:pt x="2992" y="39"/>
                      <a:pt x="2981" y="50"/>
                      <a:pt x="2967" y="50"/>
                    </a:cubicBezTo>
                    <a:close/>
                    <a:moveTo>
                      <a:pt x="2867" y="50"/>
                    </a:moveTo>
                    <a:lnTo>
                      <a:pt x="2867" y="50"/>
                    </a:lnTo>
                    <a:cubicBezTo>
                      <a:pt x="2853" y="50"/>
                      <a:pt x="2842" y="39"/>
                      <a:pt x="2842" y="25"/>
                    </a:cubicBezTo>
                    <a:cubicBezTo>
                      <a:pt x="2842" y="12"/>
                      <a:pt x="2853" y="0"/>
                      <a:pt x="2867" y="0"/>
                    </a:cubicBezTo>
                    <a:cubicBezTo>
                      <a:pt x="2881" y="0"/>
                      <a:pt x="2892" y="12"/>
                      <a:pt x="2892" y="25"/>
                    </a:cubicBezTo>
                    <a:cubicBezTo>
                      <a:pt x="2892" y="39"/>
                      <a:pt x="2881" y="50"/>
                      <a:pt x="2867" y="50"/>
                    </a:cubicBezTo>
                    <a:close/>
                    <a:moveTo>
                      <a:pt x="2767" y="50"/>
                    </a:moveTo>
                    <a:lnTo>
                      <a:pt x="2767" y="50"/>
                    </a:lnTo>
                    <a:cubicBezTo>
                      <a:pt x="2753" y="50"/>
                      <a:pt x="2742" y="39"/>
                      <a:pt x="2742" y="25"/>
                    </a:cubicBezTo>
                    <a:cubicBezTo>
                      <a:pt x="2742" y="12"/>
                      <a:pt x="2753" y="0"/>
                      <a:pt x="2767" y="0"/>
                    </a:cubicBezTo>
                    <a:cubicBezTo>
                      <a:pt x="2781" y="0"/>
                      <a:pt x="2792" y="12"/>
                      <a:pt x="2792" y="25"/>
                    </a:cubicBezTo>
                    <a:cubicBezTo>
                      <a:pt x="2792" y="39"/>
                      <a:pt x="2781" y="50"/>
                      <a:pt x="2767" y="50"/>
                    </a:cubicBezTo>
                    <a:close/>
                    <a:moveTo>
                      <a:pt x="2667" y="50"/>
                    </a:moveTo>
                    <a:lnTo>
                      <a:pt x="2667" y="50"/>
                    </a:lnTo>
                    <a:cubicBezTo>
                      <a:pt x="2653" y="50"/>
                      <a:pt x="2642" y="39"/>
                      <a:pt x="2642" y="25"/>
                    </a:cubicBezTo>
                    <a:cubicBezTo>
                      <a:pt x="2642" y="12"/>
                      <a:pt x="2653" y="0"/>
                      <a:pt x="2667" y="0"/>
                    </a:cubicBezTo>
                    <a:cubicBezTo>
                      <a:pt x="2681" y="0"/>
                      <a:pt x="2692" y="12"/>
                      <a:pt x="2692" y="25"/>
                    </a:cubicBezTo>
                    <a:cubicBezTo>
                      <a:pt x="2692" y="39"/>
                      <a:pt x="2681" y="50"/>
                      <a:pt x="2667" y="50"/>
                    </a:cubicBezTo>
                    <a:close/>
                    <a:moveTo>
                      <a:pt x="2567" y="50"/>
                    </a:moveTo>
                    <a:lnTo>
                      <a:pt x="2567" y="50"/>
                    </a:lnTo>
                    <a:cubicBezTo>
                      <a:pt x="2553" y="50"/>
                      <a:pt x="2542" y="39"/>
                      <a:pt x="2542" y="25"/>
                    </a:cubicBezTo>
                    <a:cubicBezTo>
                      <a:pt x="2542" y="12"/>
                      <a:pt x="2553" y="0"/>
                      <a:pt x="2567" y="0"/>
                    </a:cubicBezTo>
                    <a:cubicBezTo>
                      <a:pt x="2581" y="0"/>
                      <a:pt x="2592" y="12"/>
                      <a:pt x="2592" y="25"/>
                    </a:cubicBezTo>
                    <a:cubicBezTo>
                      <a:pt x="2592" y="39"/>
                      <a:pt x="2581" y="50"/>
                      <a:pt x="2567" y="50"/>
                    </a:cubicBezTo>
                    <a:close/>
                    <a:moveTo>
                      <a:pt x="2467" y="50"/>
                    </a:moveTo>
                    <a:lnTo>
                      <a:pt x="2467" y="50"/>
                    </a:lnTo>
                    <a:cubicBezTo>
                      <a:pt x="2453" y="50"/>
                      <a:pt x="2442" y="39"/>
                      <a:pt x="2442" y="25"/>
                    </a:cubicBezTo>
                    <a:cubicBezTo>
                      <a:pt x="2442" y="12"/>
                      <a:pt x="2453" y="0"/>
                      <a:pt x="2467" y="0"/>
                    </a:cubicBezTo>
                    <a:cubicBezTo>
                      <a:pt x="2481" y="0"/>
                      <a:pt x="2492" y="12"/>
                      <a:pt x="2492" y="25"/>
                    </a:cubicBezTo>
                    <a:cubicBezTo>
                      <a:pt x="2492" y="39"/>
                      <a:pt x="2481" y="50"/>
                      <a:pt x="2467" y="50"/>
                    </a:cubicBezTo>
                    <a:close/>
                    <a:moveTo>
                      <a:pt x="2367" y="50"/>
                    </a:moveTo>
                    <a:lnTo>
                      <a:pt x="2367" y="50"/>
                    </a:lnTo>
                    <a:cubicBezTo>
                      <a:pt x="2353" y="50"/>
                      <a:pt x="2342" y="39"/>
                      <a:pt x="2342" y="25"/>
                    </a:cubicBezTo>
                    <a:cubicBezTo>
                      <a:pt x="2342" y="12"/>
                      <a:pt x="2353" y="0"/>
                      <a:pt x="2367" y="0"/>
                    </a:cubicBezTo>
                    <a:cubicBezTo>
                      <a:pt x="2381" y="0"/>
                      <a:pt x="2392" y="12"/>
                      <a:pt x="2392" y="25"/>
                    </a:cubicBezTo>
                    <a:cubicBezTo>
                      <a:pt x="2392" y="39"/>
                      <a:pt x="2381" y="50"/>
                      <a:pt x="2367" y="50"/>
                    </a:cubicBezTo>
                    <a:close/>
                    <a:moveTo>
                      <a:pt x="2267" y="50"/>
                    </a:moveTo>
                    <a:lnTo>
                      <a:pt x="2267" y="50"/>
                    </a:lnTo>
                    <a:cubicBezTo>
                      <a:pt x="2253" y="50"/>
                      <a:pt x="2242" y="39"/>
                      <a:pt x="2242" y="25"/>
                    </a:cubicBezTo>
                    <a:cubicBezTo>
                      <a:pt x="2242" y="12"/>
                      <a:pt x="2253" y="0"/>
                      <a:pt x="2267" y="0"/>
                    </a:cubicBezTo>
                    <a:cubicBezTo>
                      <a:pt x="2281" y="0"/>
                      <a:pt x="2292" y="12"/>
                      <a:pt x="2292" y="25"/>
                    </a:cubicBezTo>
                    <a:cubicBezTo>
                      <a:pt x="2292" y="39"/>
                      <a:pt x="2281" y="50"/>
                      <a:pt x="2267" y="50"/>
                    </a:cubicBezTo>
                    <a:close/>
                    <a:moveTo>
                      <a:pt x="2167" y="50"/>
                    </a:moveTo>
                    <a:lnTo>
                      <a:pt x="2167" y="50"/>
                    </a:lnTo>
                    <a:cubicBezTo>
                      <a:pt x="2153" y="50"/>
                      <a:pt x="2142" y="39"/>
                      <a:pt x="2142" y="25"/>
                    </a:cubicBezTo>
                    <a:cubicBezTo>
                      <a:pt x="2142" y="12"/>
                      <a:pt x="2153" y="0"/>
                      <a:pt x="2167" y="0"/>
                    </a:cubicBezTo>
                    <a:cubicBezTo>
                      <a:pt x="2181" y="0"/>
                      <a:pt x="2192" y="12"/>
                      <a:pt x="2192" y="25"/>
                    </a:cubicBezTo>
                    <a:cubicBezTo>
                      <a:pt x="2192" y="39"/>
                      <a:pt x="2181" y="50"/>
                      <a:pt x="2167" y="50"/>
                    </a:cubicBezTo>
                    <a:close/>
                    <a:moveTo>
                      <a:pt x="2067" y="50"/>
                    </a:moveTo>
                    <a:lnTo>
                      <a:pt x="2067" y="50"/>
                    </a:lnTo>
                    <a:cubicBezTo>
                      <a:pt x="2053" y="50"/>
                      <a:pt x="2042" y="39"/>
                      <a:pt x="2042" y="25"/>
                    </a:cubicBezTo>
                    <a:cubicBezTo>
                      <a:pt x="2042" y="12"/>
                      <a:pt x="2053" y="0"/>
                      <a:pt x="2067" y="0"/>
                    </a:cubicBezTo>
                    <a:cubicBezTo>
                      <a:pt x="2081" y="0"/>
                      <a:pt x="2092" y="12"/>
                      <a:pt x="2092" y="25"/>
                    </a:cubicBezTo>
                    <a:cubicBezTo>
                      <a:pt x="2092" y="39"/>
                      <a:pt x="2081" y="50"/>
                      <a:pt x="2067" y="50"/>
                    </a:cubicBezTo>
                    <a:close/>
                    <a:moveTo>
                      <a:pt x="1967" y="50"/>
                    </a:moveTo>
                    <a:lnTo>
                      <a:pt x="1967" y="50"/>
                    </a:lnTo>
                    <a:cubicBezTo>
                      <a:pt x="1953" y="50"/>
                      <a:pt x="1942" y="39"/>
                      <a:pt x="1942" y="25"/>
                    </a:cubicBezTo>
                    <a:cubicBezTo>
                      <a:pt x="1942" y="12"/>
                      <a:pt x="1953" y="0"/>
                      <a:pt x="1967" y="0"/>
                    </a:cubicBezTo>
                    <a:cubicBezTo>
                      <a:pt x="1981" y="0"/>
                      <a:pt x="1992" y="12"/>
                      <a:pt x="1992" y="25"/>
                    </a:cubicBezTo>
                    <a:cubicBezTo>
                      <a:pt x="1992" y="39"/>
                      <a:pt x="1981" y="50"/>
                      <a:pt x="1967" y="50"/>
                    </a:cubicBezTo>
                    <a:close/>
                    <a:moveTo>
                      <a:pt x="1867" y="50"/>
                    </a:moveTo>
                    <a:lnTo>
                      <a:pt x="1867" y="50"/>
                    </a:lnTo>
                    <a:cubicBezTo>
                      <a:pt x="1853" y="50"/>
                      <a:pt x="1842" y="39"/>
                      <a:pt x="1842" y="25"/>
                    </a:cubicBezTo>
                    <a:cubicBezTo>
                      <a:pt x="1842" y="12"/>
                      <a:pt x="1853" y="0"/>
                      <a:pt x="1867" y="0"/>
                    </a:cubicBezTo>
                    <a:cubicBezTo>
                      <a:pt x="1881" y="0"/>
                      <a:pt x="1892" y="12"/>
                      <a:pt x="1892" y="25"/>
                    </a:cubicBezTo>
                    <a:cubicBezTo>
                      <a:pt x="1892" y="39"/>
                      <a:pt x="1881" y="50"/>
                      <a:pt x="1867" y="50"/>
                    </a:cubicBezTo>
                    <a:close/>
                    <a:moveTo>
                      <a:pt x="1767" y="50"/>
                    </a:moveTo>
                    <a:lnTo>
                      <a:pt x="1767" y="50"/>
                    </a:lnTo>
                    <a:cubicBezTo>
                      <a:pt x="1753" y="50"/>
                      <a:pt x="1742" y="39"/>
                      <a:pt x="1742" y="25"/>
                    </a:cubicBezTo>
                    <a:cubicBezTo>
                      <a:pt x="1742" y="12"/>
                      <a:pt x="1753" y="0"/>
                      <a:pt x="1767" y="0"/>
                    </a:cubicBezTo>
                    <a:cubicBezTo>
                      <a:pt x="1780" y="0"/>
                      <a:pt x="1792" y="12"/>
                      <a:pt x="1792" y="25"/>
                    </a:cubicBezTo>
                    <a:cubicBezTo>
                      <a:pt x="1792" y="39"/>
                      <a:pt x="1780" y="50"/>
                      <a:pt x="1767" y="50"/>
                    </a:cubicBezTo>
                    <a:close/>
                    <a:moveTo>
                      <a:pt x="1667" y="50"/>
                    </a:moveTo>
                    <a:lnTo>
                      <a:pt x="1667" y="50"/>
                    </a:lnTo>
                    <a:cubicBezTo>
                      <a:pt x="1653" y="50"/>
                      <a:pt x="1642" y="39"/>
                      <a:pt x="1642" y="25"/>
                    </a:cubicBezTo>
                    <a:cubicBezTo>
                      <a:pt x="1642" y="12"/>
                      <a:pt x="1653" y="0"/>
                      <a:pt x="1667" y="0"/>
                    </a:cubicBezTo>
                    <a:cubicBezTo>
                      <a:pt x="1680" y="0"/>
                      <a:pt x="1692" y="12"/>
                      <a:pt x="1692" y="25"/>
                    </a:cubicBezTo>
                    <a:cubicBezTo>
                      <a:pt x="1692" y="39"/>
                      <a:pt x="1680" y="50"/>
                      <a:pt x="1667" y="50"/>
                    </a:cubicBezTo>
                    <a:close/>
                    <a:moveTo>
                      <a:pt x="1567" y="50"/>
                    </a:moveTo>
                    <a:lnTo>
                      <a:pt x="1567" y="50"/>
                    </a:lnTo>
                    <a:cubicBezTo>
                      <a:pt x="1553" y="50"/>
                      <a:pt x="1542" y="39"/>
                      <a:pt x="1542" y="25"/>
                    </a:cubicBezTo>
                    <a:cubicBezTo>
                      <a:pt x="1542" y="12"/>
                      <a:pt x="1553" y="0"/>
                      <a:pt x="1567" y="0"/>
                    </a:cubicBezTo>
                    <a:cubicBezTo>
                      <a:pt x="1580" y="0"/>
                      <a:pt x="1592" y="12"/>
                      <a:pt x="1592" y="25"/>
                    </a:cubicBezTo>
                    <a:cubicBezTo>
                      <a:pt x="1592" y="39"/>
                      <a:pt x="1580" y="50"/>
                      <a:pt x="1567" y="50"/>
                    </a:cubicBezTo>
                    <a:close/>
                    <a:moveTo>
                      <a:pt x="1467" y="50"/>
                    </a:moveTo>
                    <a:lnTo>
                      <a:pt x="1466" y="50"/>
                    </a:lnTo>
                    <a:cubicBezTo>
                      <a:pt x="1453" y="50"/>
                      <a:pt x="1441" y="39"/>
                      <a:pt x="1441" y="25"/>
                    </a:cubicBezTo>
                    <a:cubicBezTo>
                      <a:pt x="1441" y="12"/>
                      <a:pt x="1453" y="0"/>
                      <a:pt x="1466" y="0"/>
                    </a:cubicBezTo>
                    <a:lnTo>
                      <a:pt x="1467" y="0"/>
                    </a:lnTo>
                    <a:cubicBezTo>
                      <a:pt x="1480" y="0"/>
                      <a:pt x="1492" y="12"/>
                      <a:pt x="1492" y="25"/>
                    </a:cubicBezTo>
                    <a:cubicBezTo>
                      <a:pt x="1492" y="39"/>
                      <a:pt x="1480" y="50"/>
                      <a:pt x="1467" y="50"/>
                    </a:cubicBezTo>
                    <a:close/>
                    <a:moveTo>
                      <a:pt x="1366" y="50"/>
                    </a:moveTo>
                    <a:lnTo>
                      <a:pt x="1366" y="50"/>
                    </a:lnTo>
                    <a:cubicBezTo>
                      <a:pt x="1353" y="50"/>
                      <a:pt x="1341" y="39"/>
                      <a:pt x="1341" y="25"/>
                    </a:cubicBezTo>
                    <a:cubicBezTo>
                      <a:pt x="1341" y="12"/>
                      <a:pt x="1353" y="0"/>
                      <a:pt x="1366" y="0"/>
                    </a:cubicBezTo>
                    <a:cubicBezTo>
                      <a:pt x="1380" y="0"/>
                      <a:pt x="1391" y="12"/>
                      <a:pt x="1391" y="25"/>
                    </a:cubicBezTo>
                    <a:cubicBezTo>
                      <a:pt x="1391" y="39"/>
                      <a:pt x="1380" y="50"/>
                      <a:pt x="1366" y="50"/>
                    </a:cubicBezTo>
                    <a:close/>
                    <a:moveTo>
                      <a:pt x="1266" y="50"/>
                    </a:moveTo>
                    <a:lnTo>
                      <a:pt x="1266" y="50"/>
                    </a:lnTo>
                    <a:cubicBezTo>
                      <a:pt x="1253" y="50"/>
                      <a:pt x="1241" y="39"/>
                      <a:pt x="1241" y="25"/>
                    </a:cubicBezTo>
                    <a:cubicBezTo>
                      <a:pt x="1241" y="12"/>
                      <a:pt x="1253" y="0"/>
                      <a:pt x="1266" y="0"/>
                    </a:cubicBezTo>
                    <a:cubicBezTo>
                      <a:pt x="1280" y="0"/>
                      <a:pt x="1291" y="12"/>
                      <a:pt x="1291" y="25"/>
                    </a:cubicBezTo>
                    <a:cubicBezTo>
                      <a:pt x="1291" y="39"/>
                      <a:pt x="1280" y="50"/>
                      <a:pt x="1266" y="50"/>
                    </a:cubicBezTo>
                    <a:close/>
                    <a:moveTo>
                      <a:pt x="1166" y="50"/>
                    </a:moveTo>
                    <a:lnTo>
                      <a:pt x="1166" y="50"/>
                    </a:lnTo>
                    <a:cubicBezTo>
                      <a:pt x="1153" y="50"/>
                      <a:pt x="1141" y="39"/>
                      <a:pt x="1141" y="25"/>
                    </a:cubicBezTo>
                    <a:cubicBezTo>
                      <a:pt x="1141" y="12"/>
                      <a:pt x="1153" y="0"/>
                      <a:pt x="1166" y="0"/>
                    </a:cubicBezTo>
                    <a:cubicBezTo>
                      <a:pt x="1180" y="0"/>
                      <a:pt x="1191" y="12"/>
                      <a:pt x="1191" y="25"/>
                    </a:cubicBezTo>
                    <a:cubicBezTo>
                      <a:pt x="1191" y="39"/>
                      <a:pt x="1180" y="50"/>
                      <a:pt x="1166" y="50"/>
                    </a:cubicBezTo>
                    <a:close/>
                    <a:moveTo>
                      <a:pt x="1066" y="50"/>
                    </a:moveTo>
                    <a:lnTo>
                      <a:pt x="1066" y="50"/>
                    </a:lnTo>
                    <a:cubicBezTo>
                      <a:pt x="1052" y="50"/>
                      <a:pt x="1041" y="39"/>
                      <a:pt x="1041" y="25"/>
                    </a:cubicBezTo>
                    <a:cubicBezTo>
                      <a:pt x="1041" y="12"/>
                      <a:pt x="1052" y="0"/>
                      <a:pt x="1066" y="0"/>
                    </a:cubicBezTo>
                    <a:cubicBezTo>
                      <a:pt x="1080" y="0"/>
                      <a:pt x="1091" y="12"/>
                      <a:pt x="1091" y="25"/>
                    </a:cubicBezTo>
                    <a:cubicBezTo>
                      <a:pt x="1091" y="39"/>
                      <a:pt x="1080" y="50"/>
                      <a:pt x="1066" y="50"/>
                    </a:cubicBezTo>
                    <a:close/>
                    <a:moveTo>
                      <a:pt x="966" y="50"/>
                    </a:moveTo>
                    <a:lnTo>
                      <a:pt x="966" y="50"/>
                    </a:lnTo>
                    <a:cubicBezTo>
                      <a:pt x="952" y="50"/>
                      <a:pt x="941" y="39"/>
                      <a:pt x="941" y="25"/>
                    </a:cubicBezTo>
                    <a:cubicBezTo>
                      <a:pt x="941" y="12"/>
                      <a:pt x="952" y="0"/>
                      <a:pt x="966" y="0"/>
                    </a:cubicBezTo>
                    <a:cubicBezTo>
                      <a:pt x="980" y="0"/>
                      <a:pt x="991" y="12"/>
                      <a:pt x="991" y="25"/>
                    </a:cubicBezTo>
                    <a:cubicBezTo>
                      <a:pt x="991" y="39"/>
                      <a:pt x="980" y="50"/>
                      <a:pt x="966" y="50"/>
                    </a:cubicBezTo>
                    <a:close/>
                    <a:moveTo>
                      <a:pt x="866" y="50"/>
                    </a:moveTo>
                    <a:lnTo>
                      <a:pt x="866" y="50"/>
                    </a:lnTo>
                    <a:cubicBezTo>
                      <a:pt x="852" y="50"/>
                      <a:pt x="841" y="39"/>
                      <a:pt x="841" y="25"/>
                    </a:cubicBezTo>
                    <a:cubicBezTo>
                      <a:pt x="841" y="12"/>
                      <a:pt x="852" y="0"/>
                      <a:pt x="866" y="0"/>
                    </a:cubicBezTo>
                    <a:cubicBezTo>
                      <a:pt x="880" y="0"/>
                      <a:pt x="891" y="12"/>
                      <a:pt x="891" y="25"/>
                    </a:cubicBezTo>
                    <a:cubicBezTo>
                      <a:pt x="891" y="39"/>
                      <a:pt x="880" y="50"/>
                      <a:pt x="866" y="50"/>
                    </a:cubicBezTo>
                    <a:close/>
                    <a:moveTo>
                      <a:pt x="766" y="50"/>
                    </a:moveTo>
                    <a:lnTo>
                      <a:pt x="766" y="50"/>
                    </a:lnTo>
                    <a:cubicBezTo>
                      <a:pt x="752" y="50"/>
                      <a:pt x="741" y="39"/>
                      <a:pt x="741" y="25"/>
                    </a:cubicBezTo>
                    <a:cubicBezTo>
                      <a:pt x="741" y="12"/>
                      <a:pt x="752" y="0"/>
                      <a:pt x="766" y="0"/>
                    </a:cubicBezTo>
                    <a:cubicBezTo>
                      <a:pt x="780" y="0"/>
                      <a:pt x="791" y="12"/>
                      <a:pt x="791" y="25"/>
                    </a:cubicBezTo>
                    <a:cubicBezTo>
                      <a:pt x="791" y="39"/>
                      <a:pt x="780" y="50"/>
                      <a:pt x="766" y="50"/>
                    </a:cubicBezTo>
                    <a:close/>
                    <a:moveTo>
                      <a:pt x="666" y="50"/>
                    </a:moveTo>
                    <a:lnTo>
                      <a:pt x="666" y="50"/>
                    </a:lnTo>
                    <a:cubicBezTo>
                      <a:pt x="652" y="50"/>
                      <a:pt x="641" y="39"/>
                      <a:pt x="641" y="25"/>
                    </a:cubicBezTo>
                    <a:cubicBezTo>
                      <a:pt x="641" y="12"/>
                      <a:pt x="652" y="0"/>
                      <a:pt x="666" y="0"/>
                    </a:cubicBezTo>
                    <a:cubicBezTo>
                      <a:pt x="680" y="0"/>
                      <a:pt x="691" y="12"/>
                      <a:pt x="691" y="25"/>
                    </a:cubicBezTo>
                    <a:cubicBezTo>
                      <a:pt x="691" y="39"/>
                      <a:pt x="680" y="50"/>
                      <a:pt x="666" y="50"/>
                    </a:cubicBezTo>
                    <a:close/>
                    <a:moveTo>
                      <a:pt x="566" y="50"/>
                    </a:moveTo>
                    <a:lnTo>
                      <a:pt x="566" y="50"/>
                    </a:lnTo>
                    <a:cubicBezTo>
                      <a:pt x="552" y="50"/>
                      <a:pt x="541" y="39"/>
                      <a:pt x="541" y="25"/>
                    </a:cubicBezTo>
                    <a:cubicBezTo>
                      <a:pt x="541" y="12"/>
                      <a:pt x="552" y="0"/>
                      <a:pt x="566" y="0"/>
                    </a:cubicBezTo>
                    <a:cubicBezTo>
                      <a:pt x="580" y="0"/>
                      <a:pt x="591" y="12"/>
                      <a:pt x="591" y="25"/>
                    </a:cubicBezTo>
                    <a:cubicBezTo>
                      <a:pt x="591" y="39"/>
                      <a:pt x="580" y="50"/>
                      <a:pt x="566" y="50"/>
                    </a:cubicBezTo>
                    <a:close/>
                    <a:moveTo>
                      <a:pt x="466" y="50"/>
                    </a:moveTo>
                    <a:lnTo>
                      <a:pt x="466" y="50"/>
                    </a:lnTo>
                    <a:cubicBezTo>
                      <a:pt x="452" y="50"/>
                      <a:pt x="441" y="39"/>
                      <a:pt x="441" y="25"/>
                    </a:cubicBezTo>
                    <a:cubicBezTo>
                      <a:pt x="441" y="12"/>
                      <a:pt x="452" y="0"/>
                      <a:pt x="466" y="0"/>
                    </a:cubicBezTo>
                    <a:cubicBezTo>
                      <a:pt x="480" y="0"/>
                      <a:pt x="491" y="12"/>
                      <a:pt x="491" y="25"/>
                    </a:cubicBezTo>
                    <a:cubicBezTo>
                      <a:pt x="491" y="39"/>
                      <a:pt x="480" y="50"/>
                      <a:pt x="466" y="50"/>
                    </a:cubicBezTo>
                    <a:close/>
                    <a:moveTo>
                      <a:pt x="366" y="50"/>
                    </a:moveTo>
                    <a:lnTo>
                      <a:pt x="366" y="50"/>
                    </a:lnTo>
                    <a:cubicBezTo>
                      <a:pt x="352" y="50"/>
                      <a:pt x="341" y="39"/>
                      <a:pt x="341" y="25"/>
                    </a:cubicBezTo>
                    <a:cubicBezTo>
                      <a:pt x="341" y="12"/>
                      <a:pt x="352" y="0"/>
                      <a:pt x="366" y="0"/>
                    </a:cubicBezTo>
                    <a:cubicBezTo>
                      <a:pt x="380" y="0"/>
                      <a:pt x="391" y="12"/>
                      <a:pt x="391" y="25"/>
                    </a:cubicBezTo>
                    <a:cubicBezTo>
                      <a:pt x="391" y="39"/>
                      <a:pt x="380" y="50"/>
                      <a:pt x="366" y="50"/>
                    </a:cubicBezTo>
                    <a:close/>
                    <a:moveTo>
                      <a:pt x="266" y="50"/>
                    </a:moveTo>
                    <a:lnTo>
                      <a:pt x="266" y="50"/>
                    </a:lnTo>
                    <a:cubicBezTo>
                      <a:pt x="252" y="50"/>
                      <a:pt x="241" y="39"/>
                      <a:pt x="241" y="25"/>
                    </a:cubicBezTo>
                    <a:cubicBezTo>
                      <a:pt x="241" y="12"/>
                      <a:pt x="252" y="0"/>
                      <a:pt x="266" y="0"/>
                    </a:cubicBezTo>
                    <a:cubicBezTo>
                      <a:pt x="280" y="0"/>
                      <a:pt x="291" y="12"/>
                      <a:pt x="291" y="25"/>
                    </a:cubicBezTo>
                    <a:cubicBezTo>
                      <a:pt x="291" y="39"/>
                      <a:pt x="280" y="50"/>
                      <a:pt x="266" y="50"/>
                    </a:cubicBezTo>
                    <a:close/>
                    <a:moveTo>
                      <a:pt x="166" y="50"/>
                    </a:moveTo>
                    <a:lnTo>
                      <a:pt x="166" y="50"/>
                    </a:lnTo>
                    <a:cubicBezTo>
                      <a:pt x="152" y="50"/>
                      <a:pt x="141" y="39"/>
                      <a:pt x="141" y="25"/>
                    </a:cubicBezTo>
                    <a:cubicBezTo>
                      <a:pt x="141" y="12"/>
                      <a:pt x="152" y="0"/>
                      <a:pt x="166" y="0"/>
                    </a:cubicBezTo>
                    <a:cubicBezTo>
                      <a:pt x="180" y="0"/>
                      <a:pt x="191" y="12"/>
                      <a:pt x="191" y="25"/>
                    </a:cubicBezTo>
                    <a:cubicBezTo>
                      <a:pt x="191" y="39"/>
                      <a:pt x="180" y="50"/>
                      <a:pt x="166" y="50"/>
                    </a:cubicBezTo>
                    <a:close/>
                    <a:moveTo>
                      <a:pt x="66" y="50"/>
                    </a:moveTo>
                    <a:lnTo>
                      <a:pt x="66" y="50"/>
                    </a:lnTo>
                    <a:cubicBezTo>
                      <a:pt x="52" y="50"/>
                      <a:pt x="41" y="39"/>
                      <a:pt x="41" y="25"/>
                    </a:cubicBezTo>
                    <a:cubicBezTo>
                      <a:pt x="41" y="12"/>
                      <a:pt x="52" y="0"/>
                      <a:pt x="66" y="0"/>
                    </a:cubicBezTo>
                    <a:cubicBezTo>
                      <a:pt x="80" y="0"/>
                      <a:pt x="91" y="12"/>
                      <a:pt x="91" y="25"/>
                    </a:cubicBezTo>
                    <a:cubicBezTo>
                      <a:pt x="91" y="39"/>
                      <a:pt x="80" y="50"/>
                      <a:pt x="66" y="50"/>
                    </a:cubicBezTo>
                    <a:close/>
                    <a:moveTo>
                      <a:pt x="50" y="85"/>
                    </a:moveTo>
                    <a:lnTo>
                      <a:pt x="50" y="85"/>
                    </a:lnTo>
                    <a:cubicBezTo>
                      <a:pt x="50" y="99"/>
                      <a:pt x="39" y="110"/>
                      <a:pt x="25" y="110"/>
                    </a:cubicBezTo>
                    <a:cubicBezTo>
                      <a:pt x="12" y="110"/>
                      <a:pt x="0" y="99"/>
                      <a:pt x="0" y="85"/>
                    </a:cubicBezTo>
                    <a:cubicBezTo>
                      <a:pt x="0" y="71"/>
                      <a:pt x="12" y="60"/>
                      <a:pt x="25" y="60"/>
                    </a:cubicBezTo>
                    <a:cubicBezTo>
                      <a:pt x="39" y="60"/>
                      <a:pt x="50" y="71"/>
                      <a:pt x="50" y="85"/>
                    </a:cubicBezTo>
                    <a:close/>
                    <a:moveTo>
                      <a:pt x="50" y="185"/>
                    </a:moveTo>
                    <a:lnTo>
                      <a:pt x="50" y="185"/>
                    </a:lnTo>
                    <a:cubicBezTo>
                      <a:pt x="50" y="199"/>
                      <a:pt x="39" y="210"/>
                      <a:pt x="25" y="210"/>
                    </a:cubicBezTo>
                    <a:cubicBezTo>
                      <a:pt x="12" y="210"/>
                      <a:pt x="0" y="199"/>
                      <a:pt x="0" y="185"/>
                    </a:cubicBezTo>
                    <a:cubicBezTo>
                      <a:pt x="0" y="171"/>
                      <a:pt x="12" y="160"/>
                      <a:pt x="25" y="160"/>
                    </a:cubicBezTo>
                    <a:cubicBezTo>
                      <a:pt x="39" y="160"/>
                      <a:pt x="50" y="171"/>
                      <a:pt x="50" y="185"/>
                    </a:cubicBezTo>
                    <a:close/>
                    <a:moveTo>
                      <a:pt x="50" y="285"/>
                    </a:moveTo>
                    <a:lnTo>
                      <a:pt x="50" y="285"/>
                    </a:lnTo>
                    <a:cubicBezTo>
                      <a:pt x="50" y="299"/>
                      <a:pt x="39" y="310"/>
                      <a:pt x="25" y="310"/>
                    </a:cubicBezTo>
                    <a:cubicBezTo>
                      <a:pt x="12" y="310"/>
                      <a:pt x="0" y="299"/>
                      <a:pt x="0" y="285"/>
                    </a:cubicBezTo>
                    <a:cubicBezTo>
                      <a:pt x="0" y="271"/>
                      <a:pt x="12" y="260"/>
                      <a:pt x="25" y="260"/>
                    </a:cubicBezTo>
                    <a:cubicBezTo>
                      <a:pt x="39" y="260"/>
                      <a:pt x="50" y="271"/>
                      <a:pt x="50" y="285"/>
                    </a:cubicBezTo>
                    <a:close/>
                    <a:moveTo>
                      <a:pt x="50" y="385"/>
                    </a:moveTo>
                    <a:lnTo>
                      <a:pt x="50" y="385"/>
                    </a:lnTo>
                    <a:cubicBezTo>
                      <a:pt x="50" y="399"/>
                      <a:pt x="39" y="410"/>
                      <a:pt x="25" y="410"/>
                    </a:cubicBezTo>
                    <a:cubicBezTo>
                      <a:pt x="12" y="410"/>
                      <a:pt x="0" y="399"/>
                      <a:pt x="0" y="385"/>
                    </a:cubicBezTo>
                    <a:cubicBezTo>
                      <a:pt x="0" y="372"/>
                      <a:pt x="12" y="360"/>
                      <a:pt x="25" y="360"/>
                    </a:cubicBezTo>
                    <a:cubicBezTo>
                      <a:pt x="39" y="360"/>
                      <a:pt x="50" y="372"/>
                      <a:pt x="50" y="385"/>
                    </a:cubicBezTo>
                    <a:close/>
                    <a:moveTo>
                      <a:pt x="50" y="485"/>
                    </a:moveTo>
                    <a:lnTo>
                      <a:pt x="50" y="485"/>
                    </a:lnTo>
                    <a:cubicBezTo>
                      <a:pt x="50" y="499"/>
                      <a:pt x="39" y="510"/>
                      <a:pt x="25" y="510"/>
                    </a:cubicBezTo>
                    <a:cubicBezTo>
                      <a:pt x="12" y="510"/>
                      <a:pt x="0" y="499"/>
                      <a:pt x="0" y="485"/>
                    </a:cubicBezTo>
                    <a:cubicBezTo>
                      <a:pt x="0" y="472"/>
                      <a:pt x="12" y="460"/>
                      <a:pt x="25" y="460"/>
                    </a:cubicBezTo>
                    <a:cubicBezTo>
                      <a:pt x="39" y="460"/>
                      <a:pt x="50" y="472"/>
                      <a:pt x="50" y="485"/>
                    </a:cubicBezTo>
                    <a:close/>
                    <a:moveTo>
                      <a:pt x="50" y="585"/>
                    </a:moveTo>
                    <a:lnTo>
                      <a:pt x="50" y="585"/>
                    </a:lnTo>
                    <a:cubicBezTo>
                      <a:pt x="50" y="599"/>
                      <a:pt x="39" y="610"/>
                      <a:pt x="25" y="610"/>
                    </a:cubicBezTo>
                    <a:cubicBezTo>
                      <a:pt x="12" y="610"/>
                      <a:pt x="0" y="599"/>
                      <a:pt x="0" y="585"/>
                    </a:cubicBezTo>
                    <a:cubicBezTo>
                      <a:pt x="0" y="572"/>
                      <a:pt x="12" y="560"/>
                      <a:pt x="25" y="560"/>
                    </a:cubicBezTo>
                    <a:cubicBezTo>
                      <a:pt x="39" y="560"/>
                      <a:pt x="50" y="572"/>
                      <a:pt x="50" y="585"/>
                    </a:cubicBezTo>
                    <a:close/>
                    <a:moveTo>
                      <a:pt x="50" y="685"/>
                    </a:moveTo>
                    <a:lnTo>
                      <a:pt x="50" y="686"/>
                    </a:lnTo>
                    <a:cubicBezTo>
                      <a:pt x="50" y="699"/>
                      <a:pt x="39" y="711"/>
                      <a:pt x="25" y="711"/>
                    </a:cubicBezTo>
                    <a:cubicBezTo>
                      <a:pt x="12" y="711"/>
                      <a:pt x="0" y="699"/>
                      <a:pt x="0" y="686"/>
                    </a:cubicBezTo>
                    <a:lnTo>
                      <a:pt x="0" y="685"/>
                    </a:lnTo>
                    <a:cubicBezTo>
                      <a:pt x="0" y="672"/>
                      <a:pt x="12" y="660"/>
                      <a:pt x="25" y="660"/>
                    </a:cubicBezTo>
                    <a:cubicBezTo>
                      <a:pt x="39" y="660"/>
                      <a:pt x="50" y="672"/>
                      <a:pt x="50" y="685"/>
                    </a:cubicBezTo>
                    <a:close/>
                    <a:moveTo>
                      <a:pt x="50" y="786"/>
                    </a:moveTo>
                    <a:lnTo>
                      <a:pt x="50" y="786"/>
                    </a:lnTo>
                    <a:cubicBezTo>
                      <a:pt x="50" y="799"/>
                      <a:pt x="39" y="811"/>
                      <a:pt x="25" y="811"/>
                    </a:cubicBezTo>
                    <a:cubicBezTo>
                      <a:pt x="12" y="811"/>
                      <a:pt x="0" y="799"/>
                      <a:pt x="0" y="786"/>
                    </a:cubicBezTo>
                    <a:cubicBezTo>
                      <a:pt x="0" y="772"/>
                      <a:pt x="12" y="761"/>
                      <a:pt x="25" y="761"/>
                    </a:cubicBezTo>
                    <a:cubicBezTo>
                      <a:pt x="39" y="761"/>
                      <a:pt x="50" y="772"/>
                      <a:pt x="50" y="786"/>
                    </a:cubicBezTo>
                    <a:close/>
                    <a:moveTo>
                      <a:pt x="50" y="886"/>
                    </a:moveTo>
                    <a:lnTo>
                      <a:pt x="50" y="886"/>
                    </a:lnTo>
                    <a:cubicBezTo>
                      <a:pt x="50" y="899"/>
                      <a:pt x="39" y="911"/>
                      <a:pt x="25" y="911"/>
                    </a:cubicBezTo>
                    <a:cubicBezTo>
                      <a:pt x="12" y="911"/>
                      <a:pt x="0" y="899"/>
                      <a:pt x="0" y="886"/>
                    </a:cubicBezTo>
                    <a:cubicBezTo>
                      <a:pt x="0" y="872"/>
                      <a:pt x="12" y="861"/>
                      <a:pt x="25" y="861"/>
                    </a:cubicBezTo>
                    <a:cubicBezTo>
                      <a:pt x="39" y="861"/>
                      <a:pt x="50" y="872"/>
                      <a:pt x="50" y="886"/>
                    </a:cubicBezTo>
                    <a:close/>
                    <a:moveTo>
                      <a:pt x="50" y="986"/>
                    </a:moveTo>
                    <a:lnTo>
                      <a:pt x="50" y="986"/>
                    </a:lnTo>
                    <a:cubicBezTo>
                      <a:pt x="50" y="999"/>
                      <a:pt x="39" y="1011"/>
                      <a:pt x="25" y="1011"/>
                    </a:cubicBezTo>
                    <a:cubicBezTo>
                      <a:pt x="12" y="1011"/>
                      <a:pt x="0" y="999"/>
                      <a:pt x="0" y="986"/>
                    </a:cubicBezTo>
                    <a:cubicBezTo>
                      <a:pt x="0" y="972"/>
                      <a:pt x="12" y="961"/>
                      <a:pt x="25" y="961"/>
                    </a:cubicBezTo>
                    <a:cubicBezTo>
                      <a:pt x="39" y="961"/>
                      <a:pt x="50" y="972"/>
                      <a:pt x="50" y="986"/>
                    </a:cubicBezTo>
                    <a:close/>
                    <a:moveTo>
                      <a:pt x="50" y="1086"/>
                    </a:moveTo>
                    <a:lnTo>
                      <a:pt x="50" y="1086"/>
                    </a:lnTo>
                    <a:cubicBezTo>
                      <a:pt x="50" y="1100"/>
                      <a:pt x="39" y="1111"/>
                      <a:pt x="25" y="1111"/>
                    </a:cubicBezTo>
                    <a:cubicBezTo>
                      <a:pt x="12" y="1111"/>
                      <a:pt x="0" y="1100"/>
                      <a:pt x="0" y="1086"/>
                    </a:cubicBezTo>
                    <a:cubicBezTo>
                      <a:pt x="0" y="1072"/>
                      <a:pt x="12" y="1061"/>
                      <a:pt x="25" y="1061"/>
                    </a:cubicBezTo>
                    <a:cubicBezTo>
                      <a:pt x="39" y="1061"/>
                      <a:pt x="50" y="1072"/>
                      <a:pt x="50" y="1086"/>
                    </a:cubicBezTo>
                    <a:close/>
                    <a:moveTo>
                      <a:pt x="50" y="1186"/>
                    </a:moveTo>
                    <a:lnTo>
                      <a:pt x="50" y="1186"/>
                    </a:lnTo>
                    <a:cubicBezTo>
                      <a:pt x="50" y="1200"/>
                      <a:pt x="39" y="1211"/>
                      <a:pt x="25" y="1211"/>
                    </a:cubicBezTo>
                    <a:cubicBezTo>
                      <a:pt x="12" y="1211"/>
                      <a:pt x="0" y="1200"/>
                      <a:pt x="0" y="1186"/>
                    </a:cubicBezTo>
                    <a:cubicBezTo>
                      <a:pt x="0" y="1172"/>
                      <a:pt x="12" y="1161"/>
                      <a:pt x="25" y="1161"/>
                    </a:cubicBezTo>
                    <a:cubicBezTo>
                      <a:pt x="39" y="1161"/>
                      <a:pt x="50" y="1172"/>
                      <a:pt x="50" y="1186"/>
                    </a:cubicBezTo>
                    <a:close/>
                    <a:moveTo>
                      <a:pt x="50" y="1286"/>
                    </a:moveTo>
                    <a:lnTo>
                      <a:pt x="50" y="1286"/>
                    </a:lnTo>
                    <a:cubicBezTo>
                      <a:pt x="50" y="1300"/>
                      <a:pt x="39" y="1311"/>
                      <a:pt x="25" y="1311"/>
                    </a:cubicBezTo>
                    <a:cubicBezTo>
                      <a:pt x="12" y="1311"/>
                      <a:pt x="0" y="1300"/>
                      <a:pt x="0" y="1286"/>
                    </a:cubicBezTo>
                    <a:cubicBezTo>
                      <a:pt x="0" y="1272"/>
                      <a:pt x="12" y="1261"/>
                      <a:pt x="25" y="1261"/>
                    </a:cubicBezTo>
                    <a:cubicBezTo>
                      <a:pt x="39" y="1261"/>
                      <a:pt x="50" y="1272"/>
                      <a:pt x="50" y="1286"/>
                    </a:cubicBezTo>
                    <a:close/>
                    <a:moveTo>
                      <a:pt x="50" y="1386"/>
                    </a:moveTo>
                    <a:lnTo>
                      <a:pt x="50" y="1386"/>
                    </a:lnTo>
                    <a:cubicBezTo>
                      <a:pt x="50" y="1400"/>
                      <a:pt x="39" y="1411"/>
                      <a:pt x="25" y="1411"/>
                    </a:cubicBezTo>
                    <a:cubicBezTo>
                      <a:pt x="12" y="1411"/>
                      <a:pt x="0" y="1400"/>
                      <a:pt x="0" y="1386"/>
                    </a:cubicBezTo>
                    <a:cubicBezTo>
                      <a:pt x="0" y="1372"/>
                      <a:pt x="12" y="1361"/>
                      <a:pt x="25" y="1361"/>
                    </a:cubicBezTo>
                    <a:cubicBezTo>
                      <a:pt x="39" y="1361"/>
                      <a:pt x="50" y="1372"/>
                      <a:pt x="50" y="1386"/>
                    </a:cubicBezTo>
                    <a:close/>
                    <a:moveTo>
                      <a:pt x="50" y="1486"/>
                    </a:moveTo>
                    <a:lnTo>
                      <a:pt x="50" y="1486"/>
                    </a:lnTo>
                    <a:cubicBezTo>
                      <a:pt x="50" y="1500"/>
                      <a:pt x="39" y="1511"/>
                      <a:pt x="25" y="1511"/>
                    </a:cubicBezTo>
                    <a:cubicBezTo>
                      <a:pt x="12" y="1511"/>
                      <a:pt x="0" y="1500"/>
                      <a:pt x="0" y="1486"/>
                    </a:cubicBezTo>
                    <a:cubicBezTo>
                      <a:pt x="0" y="1472"/>
                      <a:pt x="12" y="1461"/>
                      <a:pt x="25" y="1461"/>
                    </a:cubicBezTo>
                    <a:cubicBezTo>
                      <a:pt x="39" y="1461"/>
                      <a:pt x="50" y="1472"/>
                      <a:pt x="50" y="1486"/>
                    </a:cubicBezTo>
                    <a:close/>
                    <a:moveTo>
                      <a:pt x="50" y="1586"/>
                    </a:moveTo>
                    <a:lnTo>
                      <a:pt x="50" y="1586"/>
                    </a:lnTo>
                    <a:cubicBezTo>
                      <a:pt x="50" y="1600"/>
                      <a:pt x="39" y="1611"/>
                      <a:pt x="25" y="1611"/>
                    </a:cubicBezTo>
                    <a:cubicBezTo>
                      <a:pt x="12" y="1611"/>
                      <a:pt x="0" y="1600"/>
                      <a:pt x="0" y="1586"/>
                    </a:cubicBezTo>
                    <a:cubicBezTo>
                      <a:pt x="0" y="1572"/>
                      <a:pt x="12" y="1561"/>
                      <a:pt x="25" y="1561"/>
                    </a:cubicBezTo>
                    <a:cubicBezTo>
                      <a:pt x="39" y="1561"/>
                      <a:pt x="50" y="1572"/>
                      <a:pt x="50" y="1586"/>
                    </a:cubicBezTo>
                    <a:close/>
                    <a:moveTo>
                      <a:pt x="50" y="1686"/>
                    </a:moveTo>
                    <a:lnTo>
                      <a:pt x="50" y="1686"/>
                    </a:lnTo>
                    <a:cubicBezTo>
                      <a:pt x="50" y="1700"/>
                      <a:pt x="39" y="1711"/>
                      <a:pt x="25" y="1711"/>
                    </a:cubicBezTo>
                    <a:cubicBezTo>
                      <a:pt x="12" y="1711"/>
                      <a:pt x="0" y="1700"/>
                      <a:pt x="0" y="1686"/>
                    </a:cubicBezTo>
                    <a:cubicBezTo>
                      <a:pt x="0" y="1672"/>
                      <a:pt x="12" y="1661"/>
                      <a:pt x="25" y="1661"/>
                    </a:cubicBezTo>
                    <a:cubicBezTo>
                      <a:pt x="39" y="1661"/>
                      <a:pt x="50" y="1672"/>
                      <a:pt x="50" y="1686"/>
                    </a:cubicBezTo>
                    <a:close/>
                    <a:moveTo>
                      <a:pt x="50" y="1786"/>
                    </a:moveTo>
                    <a:lnTo>
                      <a:pt x="50" y="1786"/>
                    </a:lnTo>
                    <a:cubicBezTo>
                      <a:pt x="50" y="1800"/>
                      <a:pt x="39" y="1811"/>
                      <a:pt x="25" y="1811"/>
                    </a:cubicBezTo>
                    <a:cubicBezTo>
                      <a:pt x="12" y="1811"/>
                      <a:pt x="0" y="1800"/>
                      <a:pt x="0" y="1786"/>
                    </a:cubicBezTo>
                    <a:cubicBezTo>
                      <a:pt x="0" y="1772"/>
                      <a:pt x="12" y="1761"/>
                      <a:pt x="25" y="1761"/>
                    </a:cubicBezTo>
                    <a:cubicBezTo>
                      <a:pt x="39" y="1761"/>
                      <a:pt x="50" y="1772"/>
                      <a:pt x="50" y="1786"/>
                    </a:cubicBezTo>
                    <a:close/>
                    <a:moveTo>
                      <a:pt x="50" y="1886"/>
                    </a:moveTo>
                    <a:lnTo>
                      <a:pt x="50" y="1886"/>
                    </a:lnTo>
                    <a:cubicBezTo>
                      <a:pt x="50" y="1900"/>
                      <a:pt x="39" y="1911"/>
                      <a:pt x="25" y="1911"/>
                    </a:cubicBezTo>
                    <a:cubicBezTo>
                      <a:pt x="12" y="1911"/>
                      <a:pt x="0" y="1900"/>
                      <a:pt x="0" y="1886"/>
                    </a:cubicBezTo>
                    <a:cubicBezTo>
                      <a:pt x="0" y="1872"/>
                      <a:pt x="12" y="1861"/>
                      <a:pt x="25" y="1861"/>
                    </a:cubicBezTo>
                    <a:cubicBezTo>
                      <a:pt x="39" y="1861"/>
                      <a:pt x="50" y="1872"/>
                      <a:pt x="50" y="1886"/>
                    </a:cubicBezTo>
                    <a:close/>
                    <a:moveTo>
                      <a:pt x="50" y="1986"/>
                    </a:moveTo>
                    <a:lnTo>
                      <a:pt x="50" y="1986"/>
                    </a:lnTo>
                    <a:cubicBezTo>
                      <a:pt x="50" y="2000"/>
                      <a:pt x="39" y="2011"/>
                      <a:pt x="25" y="2011"/>
                    </a:cubicBezTo>
                    <a:cubicBezTo>
                      <a:pt x="12" y="2011"/>
                      <a:pt x="0" y="2000"/>
                      <a:pt x="0" y="1986"/>
                    </a:cubicBezTo>
                    <a:cubicBezTo>
                      <a:pt x="0" y="1972"/>
                      <a:pt x="12" y="1961"/>
                      <a:pt x="25" y="1961"/>
                    </a:cubicBezTo>
                    <a:cubicBezTo>
                      <a:pt x="39" y="1961"/>
                      <a:pt x="50" y="1972"/>
                      <a:pt x="50" y="1986"/>
                    </a:cubicBezTo>
                    <a:close/>
                    <a:moveTo>
                      <a:pt x="50" y="2086"/>
                    </a:moveTo>
                    <a:lnTo>
                      <a:pt x="50" y="2086"/>
                    </a:lnTo>
                    <a:cubicBezTo>
                      <a:pt x="50" y="2100"/>
                      <a:pt x="39" y="2111"/>
                      <a:pt x="25" y="2111"/>
                    </a:cubicBezTo>
                    <a:cubicBezTo>
                      <a:pt x="12" y="2111"/>
                      <a:pt x="0" y="2100"/>
                      <a:pt x="0" y="2086"/>
                    </a:cubicBezTo>
                    <a:cubicBezTo>
                      <a:pt x="0" y="2072"/>
                      <a:pt x="12" y="2061"/>
                      <a:pt x="25" y="2061"/>
                    </a:cubicBezTo>
                    <a:cubicBezTo>
                      <a:pt x="39" y="2061"/>
                      <a:pt x="50" y="2072"/>
                      <a:pt x="50" y="2086"/>
                    </a:cubicBezTo>
                    <a:close/>
                    <a:moveTo>
                      <a:pt x="50" y="2186"/>
                    </a:moveTo>
                    <a:lnTo>
                      <a:pt x="50" y="2186"/>
                    </a:lnTo>
                    <a:cubicBezTo>
                      <a:pt x="50" y="2200"/>
                      <a:pt x="39" y="2211"/>
                      <a:pt x="25" y="2211"/>
                    </a:cubicBezTo>
                    <a:cubicBezTo>
                      <a:pt x="12" y="2211"/>
                      <a:pt x="0" y="2200"/>
                      <a:pt x="0" y="2186"/>
                    </a:cubicBezTo>
                    <a:cubicBezTo>
                      <a:pt x="0" y="2172"/>
                      <a:pt x="12" y="2161"/>
                      <a:pt x="25" y="2161"/>
                    </a:cubicBezTo>
                    <a:cubicBezTo>
                      <a:pt x="39" y="2161"/>
                      <a:pt x="50" y="2172"/>
                      <a:pt x="50" y="2186"/>
                    </a:cubicBezTo>
                    <a:close/>
                    <a:moveTo>
                      <a:pt x="50" y="2286"/>
                    </a:moveTo>
                    <a:lnTo>
                      <a:pt x="50" y="2286"/>
                    </a:lnTo>
                    <a:cubicBezTo>
                      <a:pt x="50" y="2300"/>
                      <a:pt x="39" y="2311"/>
                      <a:pt x="25" y="2311"/>
                    </a:cubicBezTo>
                    <a:cubicBezTo>
                      <a:pt x="12" y="2311"/>
                      <a:pt x="0" y="2300"/>
                      <a:pt x="0" y="2286"/>
                    </a:cubicBezTo>
                    <a:cubicBezTo>
                      <a:pt x="0" y="2272"/>
                      <a:pt x="12" y="2261"/>
                      <a:pt x="25" y="2261"/>
                    </a:cubicBezTo>
                    <a:cubicBezTo>
                      <a:pt x="39" y="2261"/>
                      <a:pt x="50" y="2272"/>
                      <a:pt x="50" y="2286"/>
                    </a:cubicBezTo>
                    <a:close/>
                    <a:moveTo>
                      <a:pt x="50" y="2386"/>
                    </a:moveTo>
                    <a:lnTo>
                      <a:pt x="50" y="2386"/>
                    </a:lnTo>
                    <a:cubicBezTo>
                      <a:pt x="50" y="2400"/>
                      <a:pt x="39" y="2411"/>
                      <a:pt x="25" y="2411"/>
                    </a:cubicBezTo>
                    <a:cubicBezTo>
                      <a:pt x="12" y="2411"/>
                      <a:pt x="0" y="2400"/>
                      <a:pt x="0" y="2386"/>
                    </a:cubicBezTo>
                    <a:cubicBezTo>
                      <a:pt x="0" y="2372"/>
                      <a:pt x="12" y="2361"/>
                      <a:pt x="25" y="2361"/>
                    </a:cubicBezTo>
                    <a:cubicBezTo>
                      <a:pt x="39" y="2361"/>
                      <a:pt x="50" y="2372"/>
                      <a:pt x="50" y="2386"/>
                    </a:cubicBezTo>
                    <a:close/>
                    <a:moveTo>
                      <a:pt x="50" y="2486"/>
                    </a:moveTo>
                    <a:lnTo>
                      <a:pt x="50" y="2486"/>
                    </a:lnTo>
                    <a:cubicBezTo>
                      <a:pt x="50" y="2500"/>
                      <a:pt x="39" y="2511"/>
                      <a:pt x="25" y="2511"/>
                    </a:cubicBezTo>
                    <a:cubicBezTo>
                      <a:pt x="12" y="2511"/>
                      <a:pt x="0" y="2500"/>
                      <a:pt x="0" y="2486"/>
                    </a:cubicBezTo>
                    <a:cubicBezTo>
                      <a:pt x="0" y="2473"/>
                      <a:pt x="12" y="2461"/>
                      <a:pt x="25" y="2461"/>
                    </a:cubicBezTo>
                    <a:cubicBezTo>
                      <a:pt x="39" y="2461"/>
                      <a:pt x="50" y="2473"/>
                      <a:pt x="50" y="2486"/>
                    </a:cubicBezTo>
                    <a:close/>
                    <a:moveTo>
                      <a:pt x="50" y="2586"/>
                    </a:moveTo>
                    <a:lnTo>
                      <a:pt x="50" y="2586"/>
                    </a:lnTo>
                    <a:cubicBezTo>
                      <a:pt x="50" y="2600"/>
                      <a:pt x="39" y="2611"/>
                      <a:pt x="25" y="2611"/>
                    </a:cubicBezTo>
                    <a:cubicBezTo>
                      <a:pt x="12" y="2611"/>
                      <a:pt x="0" y="2600"/>
                      <a:pt x="0" y="2586"/>
                    </a:cubicBezTo>
                    <a:cubicBezTo>
                      <a:pt x="0" y="2573"/>
                      <a:pt x="12" y="2561"/>
                      <a:pt x="25" y="2561"/>
                    </a:cubicBezTo>
                    <a:cubicBezTo>
                      <a:pt x="39" y="2561"/>
                      <a:pt x="50" y="2573"/>
                      <a:pt x="50" y="2586"/>
                    </a:cubicBezTo>
                    <a:close/>
                    <a:moveTo>
                      <a:pt x="50" y="2686"/>
                    </a:moveTo>
                    <a:lnTo>
                      <a:pt x="50" y="2686"/>
                    </a:lnTo>
                    <a:cubicBezTo>
                      <a:pt x="50" y="2700"/>
                      <a:pt x="39" y="2711"/>
                      <a:pt x="25" y="2711"/>
                    </a:cubicBezTo>
                    <a:cubicBezTo>
                      <a:pt x="12" y="2711"/>
                      <a:pt x="0" y="2700"/>
                      <a:pt x="0" y="2686"/>
                    </a:cubicBezTo>
                    <a:cubicBezTo>
                      <a:pt x="0" y="2673"/>
                      <a:pt x="12" y="2661"/>
                      <a:pt x="25" y="2661"/>
                    </a:cubicBezTo>
                    <a:cubicBezTo>
                      <a:pt x="39" y="2661"/>
                      <a:pt x="50" y="2673"/>
                      <a:pt x="50" y="2686"/>
                    </a:cubicBezTo>
                    <a:close/>
                    <a:moveTo>
                      <a:pt x="50" y="2786"/>
                    </a:moveTo>
                    <a:lnTo>
                      <a:pt x="50" y="2787"/>
                    </a:lnTo>
                    <a:cubicBezTo>
                      <a:pt x="50" y="2800"/>
                      <a:pt x="39" y="2812"/>
                      <a:pt x="25" y="2812"/>
                    </a:cubicBezTo>
                    <a:cubicBezTo>
                      <a:pt x="12" y="2812"/>
                      <a:pt x="0" y="2800"/>
                      <a:pt x="0" y="2787"/>
                    </a:cubicBezTo>
                    <a:lnTo>
                      <a:pt x="0" y="2786"/>
                    </a:lnTo>
                    <a:cubicBezTo>
                      <a:pt x="0" y="2773"/>
                      <a:pt x="12" y="2761"/>
                      <a:pt x="25" y="2761"/>
                    </a:cubicBezTo>
                    <a:cubicBezTo>
                      <a:pt x="39" y="2761"/>
                      <a:pt x="50" y="2773"/>
                      <a:pt x="50" y="2786"/>
                    </a:cubicBezTo>
                    <a:close/>
                    <a:moveTo>
                      <a:pt x="50" y="2887"/>
                    </a:moveTo>
                    <a:lnTo>
                      <a:pt x="50" y="2887"/>
                    </a:lnTo>
                    <a:cubicBezTo>
                      <a:pt x="50" y="2900"/>
                      <a:pt x="39" y="2912"/>
                      <a:pt x="25" y="2912"/>
                    </a:cubicBezTo>
                    <a:cubicBezTo>
                      <a:pt x="12" y="2912"/>
                      <a:pt x="0" y="2900"/>
                      <a:pt x="0" y="2887"/>
                    </a:cubicBezTo>
                    <a:cubicBezTo>
                      <a:pt x="0" y="2873"/>
                      <a:pt x="12" y="2862"/>
                      <a:pt x="25" y="2862"/>
                    </a:cubicBezTo>
                    <a:cubicBezTo>
                      <a:pt x="39" y="2862"/>
                      <a:pt x="50" y="2873"/>
                      <a:pt x="50" y="2887"/>
                    </a:cubicBezTo>
                    <a:close/>
                    <a:moveTo>
                      <a:pt x="50" y="2987"/>
                    </a:moveTo>
                    <a:lnTo>
                      <a:pt x="50" y="2987"/>
                    </a:lnTo>
                    <a:cubicBezTo>
                      <a:pt x="50" y="3000"/>
                      <a:pt x="39" y="3012"/>
                      <a:pt x="25" y="3012"/>
                    </a:cubicBezTo>
                    <a:cubicBezTo>
                      <a:pt x="12" y="3012"/>
                      <a:pt x="0" y="3000"/>
                      <a:pt x="0" y="2987"/>
                    </a:cubicBezTo>
                    <a:cubicBezTo>
                      <a:pt x="0" y="2973"/>
                      <a:pt x="12" y="2962"/>
                      <a:pt x="25" y="2962"/>
                    </a:cubicBezTo>
                    <a:cubicBezTo>
                      <a:pt x="39" y="2962"/>
                      <a:pt x="50" y="2973"/>
                      <a:pt x="50" y="2987"/>
                    </a:cubicBezTo>
                    <a:close/>
                    <a:moveTo>
                      <a:pt x="50" y="3087"/>
                    </a:moveTo>
                    <a:lnTo>
                      <a:pt x="50" y="3087"/>
                    </a:lnTo>
                    <a:cubicBezTo>
                      <a:pt x="50" y="3100"/>
                      <a:pt x="39" y="3112"/>
                      <a:pt x="25" y="3112"/>
                    </a:cubicBezTo>
                    <a:cubicBezTo>
                      <a:pt x="12" y="3112"/>
                      <a:pt x="0" y="3100"/>
                      <a:pt x="0" y="3087"/>
                    </a:cubicBezTo>
                    <a:cubicBezTo>
                      <a:pt x="0" y="3073"/>
                      <a:pt x="12" y="3062"/>
                      <a:pt x="25" y="3062"/>
                    </a:cubicBezTo>
                    <a:cubicBezTo>
                      <a:pt x="39" y="3062"/>
                      <a:pt x="50" y="3073"/>
                      <a:pt x="50" y="3087"/>
                    </a:cubicBezTo>
                    <a:close/>
                    <a:moveTo>
                      <a:pt x="50" y="3187"/>
                    </a:moveTo>
                    <a:lnTo>
                      <a:pt x="50" y="3187"/>
                    </a:lnTo>
                    <a:cubicBezTo>
                      <a:pt x="50" y="3201"/>
                      <a:pt x="39" y="3212"/>
                      <a:pt x="25" y="3212"/>
                    </a:cubicBezTo>
                    <a:cubicBezTo>
                      <a:pt x="12" y="3212"/>
                      <a:pt x="0" y="3201"/>
                      <a:pt x="0" y="3187"/>
                    </a:cubicBezTo>
                    <a:cubicBezTo>
                      <a:pt x="0" y="3173"/>
                      <a:pt x="12" y="3162"/>
                      <a:pt x="25" y="3162"/>
                    </a:cubicBezTo>
                    <a:cubicBezTo>
                      <a:pt x="39" y="3162"/>
                      <a:pt x="50" y="3173"/>
                      <a:pt x="50" y="3187"/>
                    </a:cubicBezTo>
                    <a:close/>
                    <a:moveTo>
                      <a:pt x="50" y="3287"/>
                    </a:moveTo>
                    <a:lnTo>
                      <a:pt x="50" y="3287"/>
                    </a:lnTo>
                    <a:cubicBezTo>
                      <a:pt x="50" y="3301"/>
                      <a:pt x="39" y="3312"/>
                      <a:pt x="25" y="3312"/>
                    </a:cubicBezTo>
                    <a:cubicBezTo>
                      <a:pt x="12" y="3312"/>
                      <a:pt x="0" y="3301"/>
                      <a:pt x="0" y="3287"/>
                    </a:cubicBezTo>
                    <a:cubicBezTo>
                      <a:pt x="0" y="3273"/>
                      <a:pt x="12" y="3262"/>
                      <a:pt x="25" y="3262"/>
                    </a:cubicBezTo>
                    <a:cubicBezTo>
                      <a:pt x="39" y="3262"/>
                      <a:pt x="50" y="3273"/>
                      <a:pt x="50" y="3287"/>
                    </a:cubicBezTo>
                    <a:close/>
                    <a:moveTo>
                      <a:pt x="50" y="3387"/>
                    </a:moveTo>
                    <a:lnTo>
                      <a:pt x="50" y="3387"/>
                    </a:lnTo>
                    <a:cubicBezTo>
                      <a:pt x="50" y="3401"/>
                      <a:pt x="39" y="3412"/>
                      <a:pt x="25" y="3412"/>
                    </a:cubicBezTo>
                    <a:cubicBezTo>
                      <a:pt x="12" y="3412"/>
                      <a:pt x="0" y="3401"/>
                      <a:pt x="0" y="3387"/>
                    </a:cubicBezTo>
                    <a:cubicBezTo>
                      <a:pt x="0" y="3373"/>
                      <a:pt x="12" y="3362"/>
                      <a:pt x="25" y="3362"/>
                    </a:cubicBezTo>
                    <a:cubicBezTo>
                      <a:pt x="39" y="3362"/>
                      <a:pt x="50" y="3373"/>
                      <a:pt x="50" y="3387"/>
                    </a:cubicBezTo>
                    <a:close/>
                    <a:moveTo>
                      <a:pt x="50" y="3487"/>
                    </a:moveTo>
                    <a:lnTo>
                      <a:pt x="50" y="3487"/>
                    </a:lnTo>
                    <a:cubicBezTo>
                      <a:pt x="50" y="3501"/>
                      <a:pt x="39" y="3512"/>
                      <a:pt x="25" y="3512"/>
                    </a:cubicBezTo>
                    <a:cubicBezTo>
                      <a:pt x="12" y="3512"/>
                      <a:pt x="0" y="3501"/>
                      <a:pt x="0" y="3487"/>
                    </a:cubicBezTo>
                    <a:cubicBezTo>
                      <a:pt x="0" y="3473"/>
                      <a:pt x="12" y="3462"/>
                      <a:pt x="25" y="3462"/>
                    </a:cubicBezTo>
                    <a:cubicBezTo>
                      <a:pt x="39" y="3462"/>
                      <a:pt x="50" y="3473"/>
                      <a:pt x="50" y="3487"/>
                    </a:cubicBezTo>
                    <a:close/>
                    <a:moveTo>
                      <a:pt x="50" y="3587"/>
                    </a:moveTo>
                    <a:lnTo>
                      <a:pt x="50" y="3587"/>
                    </a:lnTo>
                    <a:cubicBezTo>
                      <a:pt x="50" y="3601"/>
                      <a:pt x="39" y="3612"/>
                      <a:pt x="25" y="3612"/>
                    </a:cubicBezTo>
                    <a:cubicBezTo>
                      <a:pt x="12" y="3612"/>
                      <a:pt x="0" y="3601"/>
                      <a:pt x="0" y="3587"/>
                    </a:cubicBezTo>
                    <a:cubicBezTo>
                      <a:pt x="0" y="3573"/>
                      <a:pt x="12" y="3562"/>
                      <a:pt x="25" y="3562"/>
                    </a:cubicBezTo>
                    <a:cubicBezTo>
                      <a:pt x="39" y="3562"/>
                      <a:pt x="50" y="3573"/>
                      <a:pt x="50" y="3587"/>
                    </a:cubicBezTo>
                    <a:close/>
                    <a:moveTo>
                      <a:pt x="50" y="3687"/>
                    </a:moveTo>
                    <a:lnTo>
                      <a:pt x="50" y="3687"/>
                    </a:lnTo>
                    <a:cubicBezTo>
                      <a:pt x="50" y="3701"/>
                      <a:pt x="39" y="3712"/>
                      <a:pt x="25" y="3712"/>
                    </a:cubicBezTo>
                    <a:cubicBezTo>
                      <a:pt x="12" y="3712"/>
                      <a:pt x="0" y="3701"/>
                      <a:pt x="0" y="3687"/>
                    </a:cubicBezTo>
                    <a:cubicBezTo>
                      <a:pt x="0" y="3673"/>
                      <a:pt x="12" y="3662"/>
                      <a:pt x="25" y="3662"/>
                    </a:cubicBezTo>
                    <a:cubicBezTo>
                      <a:pt x="39" y="3662"/>
                      <a:pt x="50" y="3673"/>
                      <a:pt x="50" y="3687"/>
                    </a:cubicBezTo>
                    <a:close/>
                    <a:moveTo>
                      <a:pt x="50" y="3787"/>
                    </a:moveTo>
                    <a:lnTo>
                      <a:pt x="50" y="3787"/>
                    </a:lnTo>
                    <a:cubicBezTo>
                      <a:pt x="50" y="3801"/>
                      <a:pt x="39" y="3812"/>
                      <a:pt x="25" y="3812"/>
                    </a:cubicBezTo>
                    <a:cubicBezTo>
                      <a:pt x="12" y="3812"/>
                      <a:pt x="0" y="3801"/>
                      <a:pt x="0" y="3787"/>
                    </a:cubicBezTo>
                    <a:cubicBezTo>
                      <a:pt x="0" y="3773"/>
                      <a:pt x="12" y="3762"/>
                      <a:pt x="25" y="3762"/>
                    </a:cubicBezTo>
                    <a:cubicBezTo>
                      <a:pt x="39" y="3762"/>
                      <a:pt x="50" y="3773"/>
                      <a:pt x="50" y="3787"/>
                    </a:cubicBezTo>
                    <a:close/>
                    <a:moveTo>
                      <a:pt x="50" y="3887"/>
                    </a:moveTo>
                    <a:lnTo>
                      <a:pt x="50" y="3887"/>
                    </a:lnTo>
                    <a:cubicBezTo>
                      <a:pt x="50" y="3901"/>
                      <a:pt x="39" y="3912"/>
                      <a:pt x="25" y="3912"/>
                    </a:cubicBezTo>
                    <a:cubicBezTo>
                      <a:pt x="12" y="3912"/>
                      <a:pt x="0" y="3901"/>
                      <a:pt x="0" y="3887"/>
                    </a:cubicBezTo>
                    <a:cubicBezTo>
                      <a:pt x="0" y="3873"/>
                      <a:pt x="12" y="3862"/>
                      <a:pt x="25" y="3862"/>
                    </a:cubicBezTo>
                    <a:cubicBezTo>
                      <a:pt x="39" y="3862"/>
                      <a:pt x="50" y="3873"/>
                      <a:pt x="50" y="3887"/>
                    </a:cubicBezTo>
                    <a:close/>
                    <a:moveTo>
                      <a:pt x="50" y="3987"/>
                    </a:moveTo>
                    <a:lnTo>
                      <a:pt x="50" y="3987"/>
                    </a:lnTo>
                    <a:cubicBezTo>
                      <a:pt x="50" y="4001"/>
                      <a:pt x="39" y="4012"/>
                      <a:pt x="25" y="4012"/>
                    </a:cubicBezTo>
                    <a:cubicBezTo>
                      <a:pt x="12" y="4012"/>
                      <a:pt x="0" y="4001"/>
                      <a:pt x="0" y="3987"/>
                    </a:cubicBezTo>
                    <a:cubicBezTo>
                      <a:pt x="0" y="3973"/>
                      <a:pt x="12" y="3962"/>
                      <a:pt x="25" y="3962"/>
                    </a:cubicBezTo>
                    <a:cubicBezTo>
                      <a:pt x="39" y="3962"/>
                      <a:pt x="50" y="3973"/>
                      <a:pt x="50" y="3987"/>
                    </a:cubicBezTo>
                    <a:close/>
                    <a:moveTo>
                      <a:pt x="50" y="4087"/>
                    </a:moveTo>
                    <a:lnTo>
                      <a:pt x="50" y="4087"/>
                    </a:lnTo>
                    <a:cubicBezTo>
                      <a:pt x="50" y="4101"/>
                      <a:pt x="39" y="4112"/>
                      <a:pt x="25" y="4112"/>
                    </a:cubicBezTo>
                    <a:cubicBezTo>
                      <a:pt x="12" y="4112"/>
                      <a:pt x="0" y="4101"/>
                      <a:pt x="0" y="4087"/>
                    </a:cubicBezTo>
                    <a:cubicBezTo>
                      <a:pt x="0" y="4073"/>
                      <a:pt x="12" y="4062"/>
                      <a:pt x="25" y="4062"/>
                    </a:cubicBezTo>
                    <a:cubicBezTo>
                      <a:pt x="39" y="4062"/>
                      <a:pt x="50" y="4073"/>
                      <a:pt x="50" y="4087"/>
                    </a:cubicBezTo>
                    <a:close/>
                    <a:moveTo>
                      <a:pt x="50" y="4187"/>
                    </a:moveTo>
                    <a:lnTo>
                      <a:pt x="50" y="4187"/>
                    </a:lnTo>
                    <a:cubicBezTo>
                      <a:pt x="50" y="4201"/>
                      <a:pt x="39" y="4212"/>
                      <a:pt x="25" y="4212"/>
                    </a:cubicBezTo>
                    <a:cubicBezTo>
                      <a:pt x="12" y="4212"/>
                      <a:pt x="0" y="4201"/>
                      <a:pt x="0" y="4187"/>
                    </a:cubicBezTo>
                    <a:cubicBezTo>
                      <a:pt x="0" y="4173"/>
                      <a:pt x="12" y="4162"/>
                      <a:pt x="25" y="4162"/>
                    </a:cubicBezTo>
                    <a:cubicBezTo>
                      <a:pt x="39" y="4162"/>
                      <a:pt x="50" y="4173"/>
                      <a:pt x="50" y="4187"/>
                    </a:cubicBezTo>
                    <a:close/>
                    <a:moveTo>
                      <a:pt x="50" y="4287"/>
                    </a:moveTo>
                    <a:lnTo>
                      <a:pt x="50" y="4287"/>
                    </a:lnTo>
                    <a:cubicBezTo>
                      <a:pt x="50" y="4301"/>
                      <a:pt x="39" y="4312"/>
                      <a:pt x="25" y="4312"/>
                    </a:cubicBezTo>
                    <a:cubicBezTo>
                      <a:pt x="12" y="4312"/>
                      <a:pt x="0" y="4301"/>
                      <a:pt x="0" y="4287"/>
                    </a:cubicBezTo>
                    <a:cubicBezTo>
                      <a:pt x="0" y="4273"/>
                      <a:pt x="12" y="4262"/>
                      <a:pt x="25" y="4262"/>
                    </a:cubicBezTo>
                    <a:cubicBezTo>
                      <a:pt x="39" y="4262"/>
                      <a:pt x="50" y="4273"/>
                      <a:pt x="50" y="4287"/>
                    </a:cubicBezTo>
                    <a:close/>
                    <a:moveTo>
                      <a:pt x="50" y="4387"/>
                    </a:moveTo>
                    <a:lnTo>
                      <a:pt x="50" y="4387"/>
                    </a:lnTo>
                    <a:cubicBezTo>
                      <a:pt x="50" y="4401"/>
                      <a:pt x="39" y="4412"/>
                      <a:pt x="25" y="4412"/>
                    </a:cubicBezTo>
                    <a:cubicBezTo>
                      <a:pt x="12" y="4412"/>
                      <a:pt x="0" y="4401"/>
                      <a:pt x="0" y="4387"/>
                    </a:cubicBezTo>
                    <a:cubicBezTo>
                      <a:pt x="0" y="4373"/>
                      <a:pt x="12" y="4362"/>
                      <a:pt x="25" y="4362"/>
                    </a:cubicBezTo>
                    <a:cubicBezTo>
                      <a:pt x="39" y="4362"/>
                      <a:pt x="50" y="4373"/>
                      <a:pt x="50" y="4387"/>
                    </a:cubicBezTo>
                    <a:close/>
                    <a:moveTo>
                      <a:pt x="50" y="4487"/>
                    </a:moveTo>
                    <a:lnTo>
                      <a:pt x="50" y="4487"/>
                    </a:lnTo>
                    <a:cubicBezTo>
                      <a:pt x="50" y="4501"/>
                      <a:pt x="39" y="4512"/>
                      <a:pt x="25" y="4512"/>
                    </a:cubicBezTo>
                    <a:cubicBezTo>
                      <a:pt x="12" y="4512"/>
                      <a:pt x="0" y="4501"/>
                      <a:pt x="0" y="4487"/>
                    </a:cubicBezTo>
                    <a:cubicBezTo>
                      <a:pt x="0" y="4474"/>
                      <a:pt x="12" y="4462"/>
                      <a:pt x="25" y="4462"/>
                    </a:cubicBezTo>
                    <a:cubicBezTo>
                      <a:pt x="39" y="4462"/>
                      <a:pt x="50" y="4474"/>
                      <a:pt x="50" y="4487"/>
                    </a:cubicBezTo>
                    <a:close/>
                    <a:moveTo>
                      <a:pt x="50" y="4587"/>
                    </a:moveTo>
                    <a:lnTo>
                      <a:pt x="50" y="4587"/>
                    </a:lnTo>
                    <a:cubicBezTo>
                      <a:pt x="50" y="4601"/>
                      <a:pt x="39" y="4612"/>
                      <a:pt x="25" y="4612"/>
                    </a:cubicBezTo>
                    <a:cubicBezTo>
                      <a:pt x="12" y="4612"/>
                      <a:pt x="0" y="4601"/>
                      <a:pt x="0" y="4587"/>
                    </a:cubicBezTo>
                    <a:cubicBezTo>
                      <a:pt x="0" y="4574"/>
                      <a:pt x="12" y="4562"/>
                      <a:pt x="25" y="4562"/>
                    </a:cubicBezTo>
                    <a:cubicBezTo>
                      <a:pt x="39" y="4562"/>
                      <a:pt x="50" y="4574"/>
                      <a:pt x="50" y="4587"/>
                    </a:cubicBezTo>
                    <a:close/>
                    <a:moveTo>
                      <a:pt x="50" y="4687"/>
                    </a:moveTo>
                    <a:lnTo>
                      <a:pt x="50" y="4688"/>
                    </a:lnTo>
                    <a:cubicBezTo>
                      <a:pt x="50" y="4701"/>
                      <a:pt x="39" y="4713"/>
                      <a:pt x="25" y="4713"/>
                    </a:cubicBezTo>
                    <a:cubicBezTo>
                      <a:pt x="12" y="4713"/>
                      <a:pt x="0" y="4701"/>
                      <a:pt x="0" y="4688"/>
                    </a:cubicBezTo>
                    <a:lnTo>
                      <a:pt x="0" y="4687"/>
                    </a:lnTo>
                    <a:cubicBezTo>
                      <a:pt x="0" y="4674"/>
                      <a:pt x="12" y="4662"/>
                      <a:pt x="25" y="4662"/>
                    </a:cubicBezTo>
                    <a:cubicBezTo>
                      <a:pt x="39" y="4662"/>
                      <a:pt x="50" y="4674"/>
                      <a:pt x="50" y="4687"/>
                    </a:cubicBezTo>
                    <a:close/>
                    <a:moveTo>
                      <a:pt x="50" y="4788"/>
                    </a:moveTo>
                    <a:lnTo>
                      <a:pt x="50" y="4788"/>
                    </a:lnTo>
                    <a:cubicBezTo>
                      <a:pt x="50" y="4801"/>
                      <a:pt x="39" y="4813"/>
                      <a:pt x="25" y="4813"/>
                    </a:cubicBezTo>
                    <a:cubicBezTo>
                      <a:pt x="12" y="4813"/>
                      <a:pt x="0" y="4801"/>
                      <a:pt x="0" y="4788"/>
                    </a:cubicBezTo>
                    <a:cubicBezTo>
                      <a:pt x="0" y="4774"/>
                      <a:pt x="12" y="4763"/>
                      <a:pt x="25" y="4763"/>
                    </a:cubicBezTo>
                    <a:cubicBezTo>
                      <a:pt x="39" y="4763"/>
                      <a:pt x="50" y="4774"/>
                      <a:pt x="50" y="4788"/>
                    </a:cubicBezTo>
                    <a:close/>
                    <a:moveTo>
                      <a:pt x="50" y="4888"/>
                    </a:moveTo>
                    <a:lnTo>
                      <a:pt x="50" y="4888"/>
                    </a:lnTo>
                    <a:cubicBezTo>
                      <a:pt x="50" y="4901"/>
                      <a:pt x="39" y="4913"/>
                      <a:pt x="25" y="4913"/>
                    </a:cubicBezTo>
                    <a:cubicBezTo>
                      <a:pt x="12" y="4913"/>
                      <a:pt x="0" y="4901"/>
                      <a:pt x="0" y="4888"/>
                    </a:cubicBezTo>
                    <a:cubicBezTo>
                      <a:pt x="0" y="4874"/>
                      <a:pt x="12" y="4863"/>
                      <a:pt x="25" y="4863"/>
                    </a:cubicBezTo>
                    <a:cubicBezTo>
                      <a:pt x="39" y="4863"/>
                      <a:pt x="50" y="4874"/>
                      <a:pt x="50" y="4888"/>
                    </a:cubicBezTo>
                    <a:close/>
                    <a:moveTo>
                      <a:pt x="63" y="4925"/>
                    </a:moveTo>
                    <a:lnTo>
                      <a:pt x="63" y="4925"/>
                    </a:lnTo>
                    <a:cubicBezTo>
                      <a:pt x="76" y="4925"/>
                      <a:pt x="88" y="4937"/>
                      <a:pt x="88" y="4950"/>
                    </a:cubicBezTo>
                    <a:cubicBezTo>
                      <a:pt x="88" y="4964"/>
                      <a:pt x="76" y="4975"/>
                      <a:pt x="63" y="4975"/>
                    </a:cubicBezTo>
                    <a:cubicBezTo>
                      <a:pt x="49" y="4975"/>
                      <a:pt x="38" y="4964"/>
                      <a:pt x="38" y="4950"/>
                    </a:cubicBezTo>
                    <a:cubicBezTo>
                      <a:pt x="38" y="4937"/>
                      <a:pt x="49" y="4925"/>
                      <a:pt x="63" y="4925"/>
                    </a:cubicBezTo>
                    <a:close/>
                    <a:moveTo>
                      <a:pt x="163" y="4925"/>
                    </a:moveTo>
                    <a:lnTo>
                      <a:pt x="163" y="4925"/>
                    </a:lnTo>
                    <a:cubicBezTo>
                      <a:pt x="177" y="4925"/>
                      <a:pt x="188" y="4937"/>
                      <a:pt x="188" y="4950"/>
                    </a:cubicBezTo>
                    <a:cubicBezTo>
                      <a:pt x="188" y="4964"/>
                      <a:pt x="177" y="4975"/>
                      <a:pt x="163" y="4975"/>
                    </a:cubicBezTo>
                    <a:cubicBezTo>
                      <a:pt x="149" y="4975"/>
                      <a:pt x="138" y="4964"/>
                      <a:pt x="138" y="4950"/>
                    </a:cubicBezTo>
                    <a:cubicBezTo>
                      <a:pt x="138" y="4937"/>
                      <a:pt x="149" y="4925"/>
                      <a:pt x="163" y="4925"/>
                    </a:cubicBezTo>
                    <a:close/>
                    <a:moveTo>
                      <a:pt x="263" y="4925"/>
                    </a:moveTo>
                    <a:lnTo>
                      <a:pt x="263" y="4925"/>
                    </a:lnTo>
                    <a:cubicBezTo>
                      <a:pt x="277" y="4925"/>
                      <a:pt x="288" y="4937"/>
                      <a:pt x="288" y="4950"/>
                    </a:cubicBezTo>
                    <a:cubicBezTo>
                      <a:pt x="288" y="4964"/>
                      <a:pt x="277" y="4975"/>
                      <a:pt x="263" y="4975"/>
                    </a:cubicBezTo>
                    <a:cubicBezTo>
                      <a:pt x="249" y="4975"/>
                      <a:pt x="238" y="4964"/>
                      <a:pt x="238" y="4950"/>
                    </a:cubicBezTo>
                    <a:cubicBezTo>
                      <a:pt x="238" y="4937"/>
                      <a:pt x="249" y="4925"/>
                      <a:pt x="263" y="4925"/>
                    </a:cubicBezTo>
                    <a:close/>
                    <a:moveTo>
                      <a:pt x="363" y="4925"/>
                    </a:moveTo>
                    <a:lnTo>
                      <a:pt x="363" y="4925"/>
                    </a:lnTo>
                    <a:cubicBezTo>
                      <a:pt x="377" y="4925"/>
                      <a:pt x="388" y="4937"/>
                      <a:pt x="388" y="4950"/>
                    </a:cubicBezTo>
                    <a:cubicBezTo>
                      <a:pt x="388" y="4964"/>
                      <a:pt x="377" y="4975"/>
                      <a:pt x="363" y="4975"/>
                    </a:cubicBezTo>
                    <a:cubicBezTo>
                      <a:pt x="349" y="4975"/>
                      <a:pt x="338" y="4964"/>
                      <a:pt x="338" y="4950"/>
                    </a:cubicBezTo>
                    <a:cubicBezTo>
                      <a:pt x="338" y="4937"/>
                      <a:pt x="349" y="4925"/>
                      <a:pt x="363" y="4925"/>
                    </a:cubicBezTo>
                    <a:close/>
                    <a:moveTo>
                      <a:pt x="463" y="4925"/>
                    </a:moveTo>
                    <a:lnTo>
                      <a:pt x="463" y="4925"/>
                    </a:lnTo>
                    <a:cubicBezTo>
                      <a:pt x="477" y="4925"/>
                      <a:pt x="488" y="4937"/>
                      <a:pt x="488" y="4950"/>
                    </a:cubicBezTo>
                    <a:cubicBezTo>
                      <a:pt x="488" y="4964"/>
                      <a:pt x="477" y="4975"/>
                      <a:pt x="463" y="4975"/>
                    </a:cubicBezTo>
                    <a:cubicBezTo>
                      <a:pt x="449" y="4975"/>
                      <a:pt x="438" y="4964"/>
                      <a:pt x="438" y="4950"/>
                    </a:cubicBezTo>
                    <a:cubicBezTo>
                      <a:pt x="438" y="4937"/>
                      <a:pt x="449" y="4925"/>
                      <a:pt x="463" y="4925"/>
                    </a:cubicBezTo>
                    <a:close/>
                    <a:moveTo>
                      <a:pt x="563" y="4925"/>
                    </a:moveTo>
                    <a:lnTo>
                      <a:pt x="563" y="4925"/>
                    </a:lnTo>
                    <a:cubicBezTo>
                      <a:pt x="577" y="4925"/>
                      <a:pt x="588" y="4937"/>
                      <a:pt x="588" y="4950"/>
                    </a:cubicBezTo>
                    <a:cubicBezTo>
                      <a:pt x="588" y="4964"/>
                      <a:pt x="577" y="4975"/>
                      <a:pt x="563" y="4975"/>
                    </a:cubicBezTo>
                    <a:cubicBezTo>
                      <a:pt x="549" y="4975"/>
                      <a:pt x="538" y="4964"/>
                      <a:pt x="538" y="4950"/>
                    </a:cubicBezTo>
                    <a:cubicBezTo>
                      <a:pt x="538" y="4937"/>
                      <a:pt x="549" y="4925"/>
                      <a:pt x="563" y="4925"/>
                    </a:cubicBezTo>
                    <a:close/>
                    <a:moveTo>
                      <a:pt x="663" y="4925"/>
                    </a:moveTo>
                    <a:lnTo>
                      <a:pt x="663" y="4925"/>
                    </a:lnTo>
                    <a:cubicBezTo>
                      <a:pt x="677" y="4925"/>
                      <a:pt x="688" y="4937"/>
                      <a:pt x="688" y="4950"/>
                    </a:cubicBezTo>
                    <a:cubicBezTo>
                      <a:pt x="688" y="4964"/>
                      <a:pt x="677" y="4975"/>
                      <a:pt x="663" y="4975"/>
                    </a:cubicBezTo>
                    <a:cubicBezTo>
                      <a:pt x="649" y="4975"/>
                      <a:pt x="638" y="4964"/>
                      <a:pt x="638" y="4950"/>
                    </a:cubicBezTo>
                    <a:cubicBezTo>
                      <a:pt x="638" y="4937"/>
                      <a:pt x="649" y="4925"/>
                      <a:pt x="663" y="4925"/>
                    </a:cubicBezTo>
                    <a:close/>
                    <a:moveTo>
                      <a:pt x="763" y="4925"/>
                    </a:moveTo>
                    <a:lnTo>
                      <a:pt x="763" y="4925"/>
                    </a:lnTo>
                    <a:cubicBezTo>
                      <a:pt x="777" y="4925"/>
                      <a:pt x="788" y="4937"/>
                      <a:pt x="788" y="4950"/>
                    </a:cubicBezTo>
                    <a:cubicBezTo>
                      <a:pt x="788" y="4964"/>
                      <a:pt x="777" y="4975"/>
                      <a:pt x="763" y="4975"/>
                    </a:cubicBezTo>
                    <a:cubicBezTo>
                      <a:pt x="749" y="4975"/>
                      <a:pt x="738" y="4964"/>
                      <a:pt x="738" y="4950"/>
                    </a:cubicBezTo>
                    <a:cubicBezTo>
                      <a:pt x="738" y="4937"/>
                      <a:pt x="749" y="4925"/>
                      <a:pt x="763" y="4925"/>
                    </a:cubicBezTo>
                    <a:close/>
                    <a:moveTo>
                      <a:pt x="863" y="4925"/>
                    </a:moveTo>
                    <a:lnTo>
                      <a:pt x="863" y="4925"/>
                    </a:lnTo>
                    <a:cubicBezTo>
                      <a:pt x="877" y="4925"/>
                      <a:pt x="888" y="4937"/>
                      <a:pt x="888" y="4950"/>
                    </a:cubicBezTo>
                    <a:cubicBezTo>
                      <a:pt x="888" y="4964"/>
                      <a:pt x="877" y="4975"/>
                      <a:pt x="863" y="4975"/>
                    </a:cubicBezTo>
                    <a:cubicBezTo>
                      <a:pt x="849" y="4975"/>
                      <a:pt x="838" y="4964"/>
                      <a:pt x="838" y="4950"/>
                    </a:cubicBezTo>
                    <a:cubicBezTo>
                      <a:pt x="838" y="4937"/>
                      <a:pt x="849" y="4925"/>
                      <a:pt x="863" y="4925"/>
                    </a:cubicBezTo>
                    <a:close/>
                    <a:moveTo>
                      <a:pt x="963" y="4925"/>
                    </a:moveTo>
                    <a:lnTo>
                      <a:pt x="963" y="4925"/>
                    </a:lnTo>
                    <a:cubicBezTo>
                      <a:pt x="977" y="4925"/>
                      <a:pt x="988" y="4937"/>
                      <a:pt x="988" y="4950"/>
                    </a:cubicBezTo>
                    <a:cubicBezTo>
                      <a:pt x="988" y="4964"/>
                      <a:pt x="977" y="4975"/>
                      <a:pt x="963" y="4975"/>
                    </a:cubicBezTo>
                    <a:cubicBezTo>
                      <a:pt x="949" y="4975"/>
                      <a:pt x="938" y="4964"/>
                      <a:pt x="938" y="4950"/>
                    </a:cubicBezTo>
                    <a:cubicBezTo>
                      <a:pt x="938" y="4937"/>
                      <a:pt x="949" y="4925"/>
                      <a:pt x="963" y="4925"/>
                    </a:cubicBezTo>
                    <a:close/>
                    <a:moveTo>
                      <a:pt x="1063" y="4925"/>
                    </a:moveTo>
                    <a:lnTo>
                      <a:pt x="1063" y="4925"/>
                    </a:lnTo>
                    <a:cubicBezTo>
                      <a:pt x="1077" y="4925"/>
                      <a:pt x="1088" y="4937"/>
                      <a:pt x="1088" y="4950"/>
                    </a:cubicBezTo>
                    <a:cubicBezTo>
                      <a:pt x="1088" y="4964"/>
                      <a:pt x="1077" y="4975"/>
                      <a:pt x="1063" y="4975"/>
                    </a:cubicBezTo>
                    <a:cubicBezTo>
                      <a:pt x="1049" y="4975"/>
                      <a:pt x="1038" y="4964"/>
                      <a:pt x="1038" y="4950"/>
                    </a:cubicBezTo>
                    <a:cubicBezTo>
                      <a:pt x="1038" y="4937"/>
                      <a:pt x="1049" y="4925"/>
                      <a:pt x="1063" y="4925"/>
                    </a:cubicBezTo>
                    <a:close/>
                    <a:moveTo>
                      <a:pt x="1163" y="4925"/>
                    </a:moveTo>
                    <a:lnTo>
                      <a:pt x="1163" y="4925"/>
                    </a:lnTo>
                    <a:cubicBezTo>
                      <a:pt x="1177" y="4925"/>
                      <a:pt x="1188" y="4937"/>
                      <a:pt x="1188" y="4950"/>
                    </a:cubicBezTo>
                    <a:cubicBezTo>
                      <a:pt x="1188" y="4964"/>
                      <a:pt x="1177" y="4975"/>
                      <a:pt x="1163" y="4975"/>
                    </a:cubicBezTo>
                    <a:cubicBezTo>
                      <a:pt x="1149" y="4975"/>
                      <a:pt x="1138" y="4964"/>
                      <a:pt x="1138" y="4950"/>
                    </a:cubicBezTo>
                    <a:cubicBezTo>
                      <a:pt x="1138" y="4937"/>
                      <a:pt x="1149" y="4925"/>
                      <a:pt x="1163" y="4925"/>
                    </a:cubicBezTo>
                    <a:close/>
                    <a:moveTo>
                      <a:pt x="1263" y="4925"/>
                    </a:moveTo>
                    <a:lnTo>
                      <a:pt x="1263" y="4925"/>
                    </a:lnTo>
                    <a:cubicBezTo>
                      <a:pt x="1277" y="4925"/>
                      <a:pt x="1288" y="4937"/>
                      <a:pt x="1288" y="4950"/>
                    </a:cubicBezTo>
                    <a:cubicBezTo>
                      <a:pt x="1288" y="4964"/>
                      <a:pt x="1277" y="4975"/>
                      <a:pt x="1263" y="4975"/>
                    </a:cubicBezTo>
                    <a:cubicBezTo>
                      <a:pt x="1249" y="4975"/>
                      <a:pt x="1238" y="4964"/>
                      <a:pt x="1238" y="4950"/>
                    </a:cubicBezTo>
                    <a:cubicBezTo>
                      <a:pt x="1238" y="4937"/>
                      <a:pt x="1249" y="4925"/>
                      <a:pt x="1263" y="4925"/>
                    </a:cubicBezTo>
                    <a:close/>
                    <a:moveTo>
                      <a:pt x="1363" y="4925"/>
                    </a:moveTo>
                    <a:lnTo>
                      <a:pt x="1363" y="4925"/>
                    </a:lnTo>
                    <a:cubicBezTo>
                      <a:pt x="1377" y="4925"/>
                      <a:pt x="1388" y="4937"/>
                      <a:pt x="1388" y="4950"/>
                    </a:cubicBezTo>
                    <a:cubicBezTo>
                      <a:pt x="1388" y="4964"/>
                      <a:pt x="1377" y="4975"/>
                      <a:pt x="1363" y="4975"/>
                    </a:cubicBezTo>
                    <a:cubicBezTo>
                      <a:pt x="1349" y="4975"/>
                      <a:pt x="1338" y="4964"/>
                      <a:pt x="1338" y="4950"/>
                    </a:cubicBezTo>
                    <a:cubicBezTo>
                      <a:pt x="1338" y="4937"/>
                      <a:pt x="1349" y="4925"/>
                      <a:pt x="1363" y="4925"/>
                    </a:cubicBezTo>
                    <a:close/>
                    <a:moveTo>
                      <a:pt x="1463" y="4925"/>
                    </a:moveTo>
                    <a:lnTo>
                      <a:pt x="1463" y="4925"/>
                    </a:lnTo>
                    <a:cubicBezTo>
                      <a:pt x="1477" y="4925"/>
                      <a:pt x="1488" y="4937"/>
                      <a:pt x="1488" y="4950"/>
                    </a:cubicBezTo>
                    <a:cubicBezTo>
                      <a:pt x="1488" y="4964"/>
                      <a:pt x="1477" y="4975"/>
                      <a:pt x="1463" y="4975"/>
                    </a:cubicBezTo>
                    <a:cubicBezTo>
                      <a:pt x="1450" y="4975"/>
                      <a:pt x="1438" y="4964"/>
                      <a:pt x="1438" y="4950"/>
                    </a:cubicBezTo>
                    <a:cubicBezTo>
                      <a:pt x="1438" y="4937"/>
                      <a:pt x="1450" y="4925"/>
                      <a:pt x="1463" y="4925"/>
                    </a:cubicBezTo>
                    <a:close/>
                    <a:moveTo>
                      <a:pt x="1563" y="4925"/>
                    </a:moveTo>
                    <a:lnTo>
                      <a:pt x="1563" y="4925"/>
                    </a:lnTo>
                    <a:cubicBezTo>
                      <a:pt x="1577" y="4925"/>
                      <a:pt x="1588" y="4937"/>
                      <a:pt x="1588" y="4950"/>
                    </a:cubicBezTo>
                    <a:cubicBezTo>
                      <a:pt x="1588" y="4964"/>
                      <a:pt x="1577" y="4975"/>
                      <a:pt x="1563" y="4975"/>
                    </a:cubicBezTo>
                    <a:cubicBezTo>
                      <a:pt x="1550" y="4975"/>
                      <a:pt x="1538" y="4964"/>
                      <a:pt x="1538" y="4950"/>
                    </a:cubicBezTo>
                    <a:cubicBezTo>
                      <a:pt x="1538" y="4937"/>
                      <a:pt x="1550" y="4925"/>
                      <a:pt x="1563" y="4925"/>
                    </a:cubicBezTo>
                    <a:close/>
                    <a:moveTo>
                      <a:pt x="1663" y="4925"/>
                    </a:moveTo>
                    <a:lnTo>
                      <a:pt x="1663" y="4925"/>
                    </a:lnTo>
                    <a:cubicBezTo>
                      <a:pt x="1677" y="4925"/>
                      <a:pt x="1688" y="4937"/>
                      <a:pt x="1688" y="4950"/>
                    </a:cubicBezTo>
                    <a:cubicBezTo>
                      <a:pt x="1688" y="4964"/>
                      <a:pt x="1677" y="4975"/>
                      <a:pt x="1663" y="4975"/>
                    </a:cubicBezTo>
                    <a:cubicBezTo>
                      <a:pt x="1650" y="4975"/>
                      <a:pt x="1638" y="4964"/>
                      <a:pt x="1638" y="4950"/>
                    </a:cubicBezTo>
                    <a:cubicBezTo>
                      <a:pt x="1638" y="4937"/>
                      <a:pt x="1650" y="4925"/>
                      <a:pt x="1663" y="4925"/>
                    </a:cubicBezTo>
                    <a:close/>
                    <a:moveTo>
                      <a:pt x="1763" y="4925"/>
                    </a:moveTo>
                    <a:lnTo>
                      <a:pt x="1764" y="4925"/>
                    </a:lnTo>
                    <a:cubicBezTo>
                      <a:pt x="1777" y="4925"/>
                      <a:pt x="1789" y="4937"/>
                      <a:pt x="1789" y="4950"/>
                    </a:cubicBezTo>
                    <a:cubicBezTo>
                      <a:pt x="1789" y="4964"/>
                      <a:pt x="1777" y="4975"/>
                      <a:pt x="1764" y="4975"/>
                    </a:cubicBezTo>
                    <a:lnTo>
                      <a:pt x="1763" y="4975"/>
                    </a:lnTo>
                    <a:cubicBezTo>
                      <a:pt x="1750" y="4975"/>
                      <a:pt x="1738" y="4964"/>
                      <a:pt x="1738" y="4950"/>
                    </a:cubicBezTo>
                    <a:cubicBezTo>
                      <a:pt x="1738" y="4937"/>
                      <a:pt x="1750" y="4925"/>
                      <a:pt x="1763" y="4925"/>
                    </a:cubicBezTo>
                    <a:close/>
                    <a:moveTo>
                      <a:pt x="1864" y="4925"/>
                    </a:moveTo>
                    <a:lnTo>
                      <a:pt x="1864" y="4925"/>
                    </a:lnTo>
                    <a:cubicBezTo>
                      <a:pt x="1877" y="4925"/>
                      <a:pt x="1889" y="4937"/>
                      <a:pt x="1889" y="4950"/>
                    </a:cubicBezTo>
                    <a:cubicBezTo>
                      <a:pt x="1889" y="4964"/>
                      <a:pt x="1877" y="4975"/>
                      <a:pt x="1864" y="4975"/>
                    </a:cubicBezTo>
                    <a:cubicBezTo>
                      <a:pt x="1850" y="4975"/>
                      <a:pt x="1839" y="4964"/>
                      <a:pt x="1839" y="4950"/>
                    </a:cubicBezTo>
                    <a:cubicBezTo>
                      <a:pt x="1839" y="4937"/>
                      <a:pt x="1850" y="4925"/>
                      <a:pt x="1864" y="4925"/>
                    </a:cubicBezTo>
                    <a:close/>
                    <a:moveTo>
                      <a:pt x="1964" y="4925"/>
                    </a:moveTo>
                    <a:lnTo>
                      <a:pt x="1964" y="4925"/>
                    </a:lnTo>
                    <a:cubicBezTo>
                      <a:pt x="1977" y="4925"/>
                      <a:pt x="1989" y="4937"/>
                      <a:pt x="1989" y="4950"/>
                    </a:cubicBezTo>
                    <a:cubicBezTo>
                      <a:pt x="1989" y="4964"/>
                      <a:pt x="1977" y="4975"/>
                      <a:pt x="1964" y="4975"/>
                    </a:cubicBezTo>
                    <a:cubicBezTo>
                      <a:pt x="1950" y="4975"/>
                      <a:pt x="1939" y="4964"/>
                      <a:pt x="1939" y="4950"/>
                    </a:cubicBezTo>
                    <a:cubicBezTo>
                      <a:pt x="1939" y="4937"/>
                      <a:pt x="1950" y="4925"/>
                      <a:pt x="1964" y="4925"/>
                    </a:cubicBezTo>
                    <a:close/>
                    <a:moveTo>
                      <a:pt x="2064" y="4925"/>
                    </a:moveTo>
                    <a:lnTo>
                      <a:pt x="2064" y="4925"/>
                    </a:lnTo>
                    <a:cubicBezTo>
                      <a:pt x="2077" y="4925"/>
                      <a:pt x="2089" y="4937"/>
                      <a:pt x="2089" y="4950"/>
                    </a:cubicBezTo>
                    <a:cubicBezTo>
                      <a:pt x="2089" y="4964"/>
                      <a:pt x="2077" y="4975"/>
                      <a:pt x="2064" y="4975"/>
                    </a:cubicBezTo>
                    <a:cubicBezTo>
                      <a:pt x="2050" y="4975"/>
                      <a:pt x="2039" y="4964"/>
                      <a:pt x="2039" y="4950"/>
                    </a:cubicBezTo>
                    <a:cubicBezTo>
                      <a:pt x="2039" y="4937"/>
                      <a:pt x="2050" y="4925"/>
                      <a:pt x="2064" y="4925"/>
                    </a:cubicBezTo>
                    <a:close/>
                    <a:moveTo>
                      <a:pt x="2164" y="4925"/>
                    </a:moveTo>
                    <a:lnTo>
                      <a:pt x="2164" y="4925"/>
                    </a:lnTo>
                    <a:cubicBezTo>
                      <a:pt x="2178" y="4925"/>
                      <a:pt x="2189" y="4937"/>
                      <a:pt x="2189" y="4950"/>
                    </a:cubicBezTo>
                    <a:cubicBezTo>
                      <a:pt x="2189" y="4964"/>
                      <a:pt x="2178" y="4975"/>
                      <a:pt x="2164" y="4975"/>
                    </a:cubicBezTo>
                    <a:cubicBezTo>
                      <a:pt x="2150" y="4975"/>
                      <a:pt x="2139" y="4964"/>
                      <a:pt x="2139" y="4950"/>
                    </a:cubicBezTo>
                    <a:cubicBezTo>
                      <a:pt x="2139" y="4937"/>
                      <a:pt x="2150" y="4925"/>
                      <a:pt x="2164" y="4925"/>
                    </a:cubicBezTo>
                    <a:close/>
                    <a:moveTo>
                      <a:pt x="2264" y="4925"/>
                    </a:moveTo>
                    <a:lnTo>
                      <a:pt x="2264" y="4925"/>
                    </a:lnTo>
                    <a:cubicBezTo>
                      <a:pt x="2278" y="4925"/>
                      <a:pt x="2289" y="4937"/>
                      <a:pt x="2289" y="4950"/>
                    </a:cubicBezTo>
                    <a:cubicBezTo>
                      <a:pt x="2289" y="4964"/>
                      <a:pt x="2278" y="4975"/>
                      <a:pt x="2264" y="4975"/>
                    </a:cubicBezTo>
                    <a:cubicBezTo>
                      <a:pt x="2250" y="4975"/>
                      <a:pt x="2239" y="4964"/>
                      <a:pt x="2239" y="4950"/>
                    </a:cubicBezTo>
                    <a:cubicBezTo>
                      <a:pt x="2239" y="4937"/>
                      <a:pt x="2250" y="4925"/>
                      <a:pt x="2264" y="4925"/>
                    </a:cubicBezTo>
                    <a:close/>
                    <a:moveTo>
                      <a:pt x="2364" y="4925"/>
                    </a:moveTo>
                    <a:lnTo>
                      <a:pt x="2364" y="4925"/>
                    </a:lnTo>
                    <a:cubicBezTo>
                      <a:pt x="2378" y="4925"/>
                      <a:pt x="2389" y="4937"/>
                      <a:pt x="2389" y="4950"/>
                    </a:cubicBezTo>
                    <a:cubicBezTo>
                      <a:pt x="2389" y="4964"/>
                      <a:pt x="2378" y="4975"/>
                      <a:pt x="2364" y="4975"/>
                    </a:cubicBezTo>
                    <a:cubicBezTo>
                      <a:pt x="2350" y="4975"/>
                      <a:pt x="2339" y="4964"/>
                      <a:pt x="2339" y="4950"/>
                    </a:cubicBezTo>
                    <a:cubicBezTo>
                      <a:pt x="2339" y="4937"/>
                      <a:pt x="2350" y="4925"/>
                      <a:pt x="2364" y="4925"/>
                    </a:cubicBezTo>
                    <a:close/>
                    <a:moveTo>
                      <a:pt x="2464" y="4925"/>
                    </a:moveTo>
                    <a:lnTo>
                      <a:pt x="2464" y="4925"/>
                    </a:lnTo>
                    <a:cubicBezTo>
                      <a:pt x="2478" y="4925"/>
                      <a:pt x="2489" y="4937"/>
                      <a:pt x="2489" y="4950"/>
                    </a:cubicBezTo>
                    <a:cubicBezTo>
                      <a:pt x="2489" y="4964"/>
                      <a:pt x="2478" y="4975"/>
                      <a:pt x="2464" y="4975"/>
                    </a:cubicBezTo>
                    <a:cubicBezTo>
                      <a:pt x="2450" y="4975"/>
                      <a:pt x="2439" y="4964"/>
                      <a:pt x="2439" y="4950"/>
                    </a:cubicBezTo>
                    <a:cubicBezTo>
                      <a:pt x="2439" y="4937"/>
                      <a:pt x="2450" y="4925"/>
                      <a:pt x="2464" y="4925"/>
                    </a:cubicBezTo>
                    <a:close/>
                    <a:moveTo>
                      <a:pt x="2564" y="4925"/>
                    </a:moveTo>
                    <a:lnTo>
                      <a:pt x="2564" y="4925"/>
                    </a:lnTo>
                    <a:cubicBezTo>
                      <a:pt x="2578" y="4925"/>
                      <a:pt x="2589" y="4937"/>
                      <a:pt x="2589" y="4950"/>
                    </a:cubicBezTo>
                    <a:cubicBezTo>
                      <a:pt x="2589" y="4964"/>
                      <a:pt x="2578" y="4975"/>
                      <a:pt x="2564" y="4975"/>
                    </a:cubicBezTo>
                    <a:cubicBezTo>
                      <a:pt x="2550" y="4975"/>
                      <a:pt x="2539" y="4964"/>
                      <a:pt x="2539" y="4950"/>
                    </a:cubicBezTo>
                    <a:cubicBezTo>
                      <a:pt x="2539" y="4937"/>
                      <a:pt x="2550" y="4925"/>
                      <a:pt x="2564" y="4925"/>
                    </a:cubicBezTo>
                    <a:close/>
                    <a:moveTo>
                      <a:pt x="2664" y="4925"/>
                    </a:moveTo>
                    <a:lnTo>
                      <a:pt x="2664" y="4925"/>
                    </a:lnTo>
                    <a:cubicBezTo>
                      <a:pt x="2678" y="4925"/>
                      <a:pt x="2689" y="4937"/>
                      <a:pt x="2689" y="4950"/>
                    </a:cubicBezTo>
                    <a:cubicBezTo>
                      <a:pt x="2689" y="4964"/>
                      <a:pt x="2678" y="4975"/>
                      <a:pt x="2664" y="4975"/>
                    </a:cubicBezTo>
                    <a:cubicBezTo>
                      <a:pt x="2650" y="4975"/>
                      <a:pt x="2639" y="4964"/>
                      <a:pt x="2639" y="4950"/>
                    </a:cubicBezTo>
                    <a:cubicBezTo>
                      <a:pt x="2639" y="4937"/>
                      <a:pt x="2650" y="4925"/>
                      <a:pt x="2664" y="4925"/>
                    </a:cubicBezTo>
                    <a:close/>
                    <a:moveTo>
                      <a:pt x="2764" y="4925"/>
                    </a:moveTo>
                    <a:lnTo>
                      <a:pt x="2764" y="4925"/>
                    </a:lnTo>
                    <a:cubicBezTo>
                      <a:pt x="2778" y="4925"/>
                      <a:pt x="2789" y="4937"/>
                      <a:pt x="2789" y="4950"/>
                    </a:cubicBezTo>
                    <a:cubicBezTo>
                      <a:pt x="2789" y="4964"/>
                      <a:pt x="2778" y="4975"/>
                      <a:pt x="2764" y="4975"/>
                    </a:cubicBezTo>
                    <a:cubicBezTo>
                      <a:pt x="2750" y="4975"/>
                      <a:pt x="2739" y="4964"/>
                      <a:pt x="2739" y="4950"/>
                    </a:cubicBezTo>
                    <a:cubicBezTo>
                      <a:pt x="2739" y="4937"/>
                      <a:pt x="2750" y="4925"/>
                      <a:pt x="2764" y="4925"/>
                    </a:cubicBezTo>
                    <a:close/>
                    <a:moveTo>
                      <a:pt x="2864" y="4925"/>
                    </a:moveTo>
                    <a:lnTo>
                      <a:pt x="2864" y="4925"/>
                    </a:lnTo>
                    <a:cubicBezTo>
                      <a:pt x="2878" y="4925"/>
                      <a:pt x="2889" y="4937"/>
                      <a:pt x="2889" y="4950"/>
                    </a:cubicBezTo>
                    <a:cubicBezTo>
                      <a:pt x="2889" y="4964"/>
                      <a:pt x="2878" y="4975"/>
                      <a:pt x="2864" y="4975"/>
                    </a:cubicBezTo>
                    <a:cubicBezTo>
                      <a:pt x="2850" y="4975"/>
                      <a:pt x="2839" y="4964"/>
                      <a:pt x="2839" y="4950"/>
                    </a:cubicBezTo>
                    <a:cubicBezTo>
                      <a:pt x="2839" y="4937"/>
                      <a:pt x="2850" y="4925"/>
                      <a:pt x="2864" y="4925"/>
                    </a:cubicBezTo>
                    <a:close/>
                    <a:moveTo>
                      <a:pt x="2964" y="4925"/>
                    </a:moveTo>
                    <a:lnTo>
                      <a:pt x="2964" y="4925"/>
                    </a:lnTo>
                    <a:cubicBezTo>
                      <a:pt x="2978" y="4925"/>
                      <a:pt x="2989" y="4937"/>
                      <a:pt x="2989" y="4950"/>
                    </a:cubicBezTo>
                    <a:cubicBezTo>
                      <a:pt x="2989" y="4964"/>
                      <a:pt x="2978" y="4975"/>
                      <a:pt x="2964" y="4975"/>
                    </a:cubicBezTo>
                    <a:cubicBezTo>
                      <a:pt x="2950" y="4975"/>
                      <a:pt x="2939" y="4964"/>
                      <a:pt x="2939" y="4950"/>
                    </a:cubicBezTo>
                    <a:cubicBezTo>
                      <a:pt x="2939" y="4937"/>
                      <a:pt x="2950" y="4925"/>
                      <a:pt x="2964" y="4925"/>
                    </a:cubicBezTo>
                    <a:close/>
                    <a:moveTo>
                      <a:pt x="3064" y="4925"/>
                    </a:moveTo>
                    <a:lnTo>
                      <a:pt x="3064" y="4925"/>
                    </a:lnTo>
                    <a:cubicBezTo>
                      <a:pt x="3078" y="4925"/>
                      <a:pt x="3089" y="4937"/>
                      <a:pt x="3089" y="4950"/>
                    </a:cubicBezTo>
                    <a:cubicBezTo>
                      <a:pt x="3089" y="4964"/>
                      <a:pt x="3078" y="4975"/>
                      <a:pt x="3064" y="4975"/>
                    </a:cubicBezTo>
                    <a:cubicBezTo>
                      <a:pt x="3050" y="4975"/>
                      <a:pt x="3039" y="4964"/>
                      <a:pt x="3039" y="4950"/>
                    </a:cubicBezTo>
                    <a:cubicBezTo>
                      <a:pt x="3039" y="4937"/>
                      <a:pt x="3050" y="4925"/>
                      <a:pt x="3064" y="4925"/>
                    </a:cubicBezTo>
                    <a:close/>
                    <a:moveTo>
                      <a:pt x="3164" y="4925"/>
                    </a:moveTo>
                    <a:lnTo>
                      <a:pt x="3164" y="4925"/>
                    </a:lnTo>
                    <a:cubicBezTo>
                      <a:pt x="3178" y="4925"/>
                      <a:pt x="3189" y="4937"/>
                      <a:pt x="3189" y="4950"/>
                    </a:cubicBezTo>
                    <a:cubicBezTo>
                      <a:pt x="3189" y="4964"/>
                      <a:pt x="3178" y="4975"/>
                      <a:pt x="3164" y="4975"/>
                    </a:cubicBezTo>
                    <a:cubicBezTo>
                      <a:pt x="3150" y="4975"/>
                      <a:pt x="3139" y="4964"/>
                      <a:pt x="3139" y="4950"/>
                    </a:cubicBezTo>
                    <a:cubicBezTo>
                      <a:pt x="3139" y="4937"/>
                      <a:pt x="3150" y="4925"/>
                      <a:pt x="3164" y="4925"/>
                    </a:cubicBezTo>
                    <a:close/>
                    <a:moveTo>
                      <a:pt x="3264" y="4925"/>
                    </a:moveTo>
                    <a:lnTo>
                      <a:pt x="3264" y="4925"/>
                    </a:lnTo>
                    <a:cubicBezTo>
                      <a:pt x="3278" y="4925"/>
                      <a:pt x="3289" y="4937"/>
                      <a:pt x="3289" y="4950"/>
                    </a:cubicBezTo>
                    <a:cubicBezTo>
                      <a:pt x="3289" y="4964"/>
                      <a:pt x="3278" y="4975"/>
                      <a:pt x="3264" y="4975"/>
                    </a:cubicBezTo>
                    <a:cubicBezTo>
                      <a:pt x="3250" y="4975"/>
                      <a:pt x="3239" y="4964"/>
                      <a:pt x="3239" y="4950"/>
                    </a:cubicBezTo>
                    <a:cubicBezTo>
                      <a:pt x="3239" y="4937"/>
                      <a:pt x="3250" y="4925"/>
                      <a:pt x="3264" y="4925"/>
                    </a:cubicBezTo>
                    <a:close/>
                    <a:moveTo>
                      <a:pt x="3364" y="4925"/>
                    </a:moveTo>
                    <a:lnTo>
                      <a:pt x="3364" y="4925"/>
                    </a:lnTo>
                    <a:cubicBezTo>
                      <a:pt x="3378" y="4925"/>
                      <a:pt x="3389" y="4937"/>
                      <a:pt x="3389" y="4950"/>
                    </a:cubicBezTo>
                    <a:cubicBezTo>
                      <a:pt x="3389" y="4964"/>
                      <a:pt x="3378" y="4975"/>
                      <a:pt x="3364" y="4975"/>
                    </a:cubicBezTo>
                    <a:cubicBezTo>
                      <a:pt x="3350" y="4975"/>
                      <a:pt x="3339" y="4964"/>
                      <a:pt x="3339" y="4950"/>
                    </a:cubicBezTo>
                    <a:cubicBezTo>
                      <a:pt x="3339" y="4937"/>
                      <a:pt x="3350" y="4925"/>
                      <a:pt x="3364" y="4925"/>
                    </a:cubicBezTo>
                    <a:close/>
                    <a:moveTo>
                      <a:pt x="3464" y="4925"/>
                    </a:moveTo>
                    <a:lnTo>
                      <a:pt x="3464" y="4925"/>
                    </a:lnTo>
                    <a:cubicBezTo>
                      <a:pt x="3478" y="4925"/>
                      <a:pt x="3489" y="4937"/>
                      <a:pt x="3489" y="4950"/>
                    </a:cubicBezTo>
                    <a:cubicBezTo>
                      <a:pt x="3489" y="4964"/>
                      <a:pt x="3478" y="4975"/>
                      <a:pt x="3464" y="4975"/>
                    </a:cubicBezTo>
                    <a:cubicBezTo>
                      <a:pt x="3451" y="4975"/>
                      <a:pt x="3439" y="4964"/>
                      <a:pt x="3439" y="4950"/>
                    </a:cubicBezTo>
                    <a:cubicBezTo>
                      <a:pt x="3439" y="4937"/>
                      <a:pt x="3451" y="4925"/>
                      <a:pt x="3464" y="4925"/>
                    </a:cubicBezTo>
                    <a:close/>
                    <a:moveTo>
                      <a:pt x="3564" y="4925"/>
                    </a:moveTo>
                    <a:lnTo>
                      <a:pt x="3564" y="4925"/>
                    </a:lnTo>
                    <a:cubicBezTo>
                      <a:pt x="3578" y="4925"/>
                      <a:pt x="3589" y="4937"/>
                      <a:pt x="3589" y="4950"/>
                    </a:cubicBezTo>
                    <a:cubicBezTo>
                      <a:pt x="3589" y="4964"/>
                      <a:pt x="3578" y="4975"/>
                      <a:pt x="3564" y="4975"/>
                    </a:cubicBezTo>
                    <a:cubicBezTo>
                      <a:pt x="3551" y="4975"/>
                      <a:pt x="3539" y="4964"/>
                      <a:pt x="3539" y="4950"/>
                    </a:cubicBezTo>
                    <a:cubicBezTo>
                      <a:pt x="3539" y="4937"/>
                      <a:pt x="3551" y="4925"/>
                      <a:pt x="3564" y="4925"/>
                    </a:cubicBezTo>
                    <a:close/>
                    <a:moveTo>
                      <a:pt x="3664" y="4925"/>
                    </a:moveTo>
                    <a:lnTo>
                      <a:pt x="3664" y="4925"/>
                    </a:lnTo>
                    <a:cubicBezTo>
                      <a:pt x="3678" y="4925"/>
                      <a:pt x="3689" y="4937"/>
                      <a:pt x="3689" y="4950"/>
                    </a:cubicBezTo>
                    <a:cubicBezTo>
                      <a:pt x="3689" y="4964"/>
                      <a:pt x="3678" y="4975"/>
                      <a:pt x="3664" y="4975"/>
                    </a:cubicBezTo>
                    <a:cubicBezTo>
                      <a:pt x="3651" y="4975"/>
                      <a:pt x="3639" y="4964"/>
                      <a:pt x="3639" y="4950"/>
                    </a:cubicBezTo>
                    <a:cubicBezTo>
                      <a:pt x="3639" y="4937"/>
                      <a:pt x="3651" y="4925"/>
                      <a:pt x="3664" y="4925"/>
                    </a:cubicBezTo>
                    <a:close/>
                    <a:moveTo>
                      <a:pt x="3764" y="4925"/>
                    </a:moveTo>
                    <a:lnTo>
                      <a:pt x="3765" y="4925"/>
                    </a:lnTo>
                    <a:cubicBezTo>
                      <a:pt x="3778" y="4925"/>
                      <a:pt x="3790" y="4937"/>
                      <a:pt x="3790" y="4950"/>
                    </a:cubicBezTo>
                    <a:cubicBezTo>
                      <a:pt x="3790" y="4964"/>
                      <a:pt x="3778" y="4975"/>
                      <a:pt x="3765" y="4975"/>
                    </a:cubicBezTo>
                    <a:lnTo>
                      <a:pt x="3764" y="4975"/>
                    </a:lnTo>
                    <a:cubicBezTo>
                      <a:pt x="3751" y="4975"/>
                      <a:pt x="3739" y="4964"/>
                      <a:pt x="3739" y="4950"/>
                    </a:cubicBezTo>
                    <a:cubicBezTo>
                      <a:pt x="3739" y="4937"/>
                      <a:pt x="3751" y="4925"/>
                      <a:pt x="3764" y="4925"/>
                    </a:cubicBezTo>
                    <a:close/>
                    <a:moveTo>
                      <a:pt x="3865" y="4925"/>
                    </a:moveTo>
                    <a:lnTo>
                      <a:pt x="3865" y="4925"/>
                    </a:lnTo>
                    <a:cubicBezTo>
                      <a:pt x="3878" y="4925"/>
                      <a:pt x="3890" y="4937"/>
                      <a:pt x="3890" y="4950"/>
                    </a:cubicBezTo>
                    <a:cubicBezTo>
                      <a:pt x="3890" y="4964"/>
                      <a:pt x="3878" y="4975"/>
                      <a:pt x="3865" y="4975"/>
                    </a:cubicBezTo>
                    <a:cubicBezTo>
                      <a:pt x="3851" y="4975"/>
                      <a:pt x="3840" y="4964"/>
                      <a:pt x="3840" y="4950"/>
                    </a:cubicBezTo>
                    <a:cubicBezTo>
                      <a:pt x="3840" y="4937"/>
                      <a:pt x="3851" y="4925"/>
                      <a:pt x="3865" y="4925"/>
                    </a:cubicBezTo>
                    <a:close/>
                    <a:moveTo>
                      <a:pt x="3965" y="4925"/>
                    </a:moveTo>
                    <a:lnTo>
                      <a:pt x="3965" y="4925"/>
                    </a:lnTo>
                    <a:cubicBezTo>
                      <a:pt x="3978" y="4925"/>
                      <a:pt x="3990" y="4937"/>
                      <a:pt x="3990" y="4950"/>
                    </a:cubicBezTo>
                    <a:cubicBezTo>
                      <a:pt x="3990" y="4964"/>
                      <a:pt x="3978" y="4975"/>
                      <a:pt x="3965" y="4975"/>
                    </a:cubicBezTo>
                    <a:cubicBezTo>
                      <a:pt x="3951" y="4975"/>
                      <a:pt x="3940" y="4964"/>
                      <a:pt x="3940" y="4950"/>
                    </a:cubicBezTo>
                    <a:cubicBezTo>
                      <a:pt x="3940" y="4937"/>
                      <a:pt x="3951" y="4925"/>
                      <a:pt x="3965" y="4925"/>
                    </a:cubicBezTo>
                    <a:close/>
                    <a:moveTo>
                      <a:pt x="4065" y="4925"/>
                    </a:moveTo>
                    <a:lnTo>
                      <a:pt x="4065" y="4925"/>
                    </a:lnTo>
                    <a:cubicBezTo>
                      <a:pt x="4078" y="4925"/>
                      <a:pt x="4090" y="4937"/>
                      <a:pt x="4090" y="4950"/>
                    </a:cubicBezTo>
                    <a:cubicBezTo>
                      <a:pt x="4090" y="4964"/>
                      <a:pt x="4078" y="4975"/>
                      <a:pt x="4065" y="4975"/>
                    </a:cubicBezTo>
                    <a:cubicBezTo>
                      <a:pt x="4051" y="4975"/>
                      <a:pt x="4040" y="4964"/>
                      <a:pt x="4040" y="4950"/>
                    </a:cubicBezTo>
                    <a:cubicBezTo>
                      <a:pt x="4040" y="4937"/>
                      <a:pt x="4051" y="4925"/>
                      <a:pt x="4065" y="4925"/>
                    </a:cubicBezTo>
                    <a:close/>
                    <a:moveTo>
                      <a:pt x="4165" y="4925"/>
                    </a:moveTo>
                    <a:lnTo>
                      <a:pt x="4165" y="4925"/>
                    </a:lnTo>
                    <a:cubicBezTo>
                      <a:pt x="4179" y="4925"/>
                      <a:pt x="4190" y="4937"/>
                      <a:pt x="4190" y="4950"/>
                    </a:cubicBezTo>
                    <a:cubicBezTo>
                      <a:pt x="4190" y="4964"/>
                      <a:pt x="4179" y="4975"/>
                      <a:pt x="4165" y="4975"/>
                    </a:cubicBezTo>
                    <a:cubicBezTo>
                      <a:pt x="4151" y="4975"/>
                      <a:pt x="4140" y="4964"/>
                      <a:pt x="4140" y="4950"/>
                    </a:cubicBezTo>
                    <a:cubicBezTo>
                      <a:pt x="4140" y="4937"/>
                      <a:pt x="4151" y="4925"/>
                      <a:pt x="4165" y="4925"/>
                    </a:cubicBezTo>
                    <a:close/>
                    <a:moveTo>
                      <a:pt x="4265" y="4925"/>
                    </a:moveTo>
                    <a:lnTo>
                      <a:pt x="4265" y="4925"/>
                    </a:lnTo>
                    <a:cubicBezTo>
                      <a:pt x="4279" y="4925"/>
                      <a:pt x="4290" y="4937"/>
                      <a:pt x="4290" y="4950"/>
                    </a:cubicBezTo>
                    <a:cubicBezTo>
                      <a:pt x="4290" y="4964"/>
                      <a:pt x="4279" y="4975"/>
                      <a:pt x="4265" y="4975"/>
                    </a:cubicBezTo>
                    <a:cubicBezTo>
                      <a:pt x="4251" y="4975"/>
                      <a:pt x="4240" y="4964"/>
                      <a:pt x="4240" y="4950"/>
                    </a:cubicBezTo>
                    <a:cubicBezTo>
                      <a:pt x="4240" y="4937"/>
                      <a:pt x="4251" y="4925"/>
                      <a:pt x="4265" y="4925"/>
                    </a:cubicBezTo>
                    <a:close/>
                    <a:moveTo>
                      <a:pt x="4365" y="4925"/>
                    </a:moveTo>
                    <a:lnTo>
                      <a:pt x="4365" y="4925"/>
                    </a:lnTo>
                    <a:cubicBezTo>
                      <a:pt x="4379" y="4925"/>
                      <a:pt x="4390" y="4937"/>
                      <a:pt x="4390" y="4950"/>
                    </a:cubicBezTo>
                    <a:cubicBezTo>
                      <a:pt x="4390" y="4964"/>
                      <a:pt x="4379" y="4975"/>
                      <a:pt x="4365" y="4975"/>
                    </a:cubicBezTo>
                    <a:cubicBezTo>
                      <a:pt x="4351" y="4975"/>
                      <a:pt x="4340" y="4964"/>
                      <a:pt x="4340" y="4950"/>
                    </a:cubicBezTo>
                    <a:cubicBezTo>
                      <a:pt x="4340" y="4937"/>
                      <a:pt x="4351" y="4925"/>
                      <a:pt x="4365" y="4925"/>
                    </a:cubicBezTo>
                    <a:close/>
                    <a:moveTo>
                      <a:pt x="4465" y="4925"/>
                    </a:moveTo>
                    <a:lnTo>
                      <a:pt x="4465" y="4925"/>
                    </a:lnTo>
                    <a:cubicBezTo>
                      <a:pt x="4479" y="4925"/>
                      <a:pt x="4490" y="4937"/>
                      <a:pt x="4490" y="4950"/>
                    </a:cubicBezTo>
                    <a:cubicBezTo>
                      <a:pt x="4490" y="4964"/>
                      <a:pt x="4479" y="4975"/>
                      <a:pt x="4465" y="4975"/>
                    </a:cubicBezTo>
                    <a:cubicBezTo>
                      <a:pt x="4451" y="4975"/>
                      <a:pt x="4440" y="4964"/>
                      <a:pt x="4440" y="4950"/>
                    </a:cubicBezTo>
                    <a:cubicBezTo>
                      <a:pt x="4440" y="4937"/>
                      <a:pt x="4451" y="4925"/>
                      <a:pt x="4465" y="4925"/>
                    </a:cubicBezTo>
                    <a:close/>
                    <a:moveTo>
                      <a:pt x="4565" y="4925"/>
                    </a:moveTo>
                    <a:lnTo>
                      <a:pt x="4565" y="4925"/>
                    </a:lnTo>
                    <a:cubicBezTo>
                      <a:pt x="4579" y="4925"/>
                      <a:pt x="4590" y="4937"/>
                      <a:pt x="4590" y="4950"/>
                    </a:cubicBezTo>
                    <a:cubicBezTo>
                      <a:pt x="4590" y="4964"/>
                      <a:pt x="4579" y="4975"/>
                      <a:pt x="4565" y="4975"/>
                    </a:cubicBezTo>
                    <a:cubicBezTo>
                      <a:pt x="4551" y="4975"/>
                      <a:pt x="4540" y="4964"/>
                      <a:pt x="4540" y="4950"/>
                    </a:cubicBezTo>
                    <a:cubicBezTo>
                      <a:pt x="4540" y="4937"/>
                      <a:pt x="4551" y="4925"/>
                      <a:pt x="4565" y="4925"/>
                    </a:cubicBezTo>
                    <a:close/>
                    <a:moveTo>
                      <a:pt x="4665" y="4925"/>
                    </a:moveTo>
                    <a:lnTo>
                      <a:pt x="4665" y="4925"/>
                    </a:lnTo>
                    <a:cubicBezTo>
                      <a:pt x="4679" y="4925"/>
                      <a:pt x="4690" y="4937"/>
                      <a:pt x="4690" y="4950"/>
                    </a:cubicBezTo>
                    <a:cubicBezTo>
                      <a:pt x="4690" y="4964"/>
                      <a:pt x="4679" y="4975"/>
                      <a:pt x="4665" y="4975"/>
                    </a:cubicBezTo>
                    <a:cubicBezTo>
                      <a:pt x="4651" y="4975"/>
                      <a:pt x="4640" y="4964"/>
                      <a:pt x="4640" y="4950"/>
                    </a:cubicBezTo>
                    <a:cubicBezTo>
                      <a:pt x="4640" y="4937"/>
                      <a:pt x="4651" y="4925"/>
                      <a:pt x="4665" y="4925"/>
                    </a:cubicBezTo>
                    <a:close/>
                    <a:moveTo>
                      <a:pt x="4765" y="4925"/>
                    </a:moveTo>
                    <a:lnTo>
                      <a:pt x="4765" y="4925"/>
                    </a:lnTo>
                    <a:cubicBezTo>
                      <a:pt x="4779" y="4925"/>
                      <a:pt x="4790" y="4937"/>
                      <a:pt x="4790" y="4950"/>
                    </a:cubicBezTo>
                    <a:cubicBezTo>
                      <a:pt x="4790" y="4964"/>
                      <a:pt x="4779" y="4975"/>
                      <a:pt x="4765" y="4975"/>
                    </a:cubicBezTo>
                    <a:cubicBezTo>
                      <a:pt x="4751" y="4975"/>
                      <a:pt x="4740" y="4964"/>
                      <a:pt x="4740" y="4950"/>
                    </a:cubicBezTo>
                    <a:cubicBezTo>
                      <a:pt x="4740" y="4937"/>
                      <a:pt x="4751" y="4925"/>
                      <a:pt x="4765" y="4925"/>
                    </a:cubicBezTo>
                    <a:close/>
                    <a:moveTo>
                      <a:pt x="4865" y="4925"/>
                    </a:moveTo>
                    <a:lnTo>
                      <a:pt x="4865" y="4925"/>
                    </a:lnTo>
                    <a:cubicBezTo>
                      <a:pt x="4879" y="4925"/>
                      <a:pt x="4890" y="4937"/>
                      <a:pt x="4890" y="4950"/>
                    </a:cubicBezTo>
                    <a:cubicBezTo>
                      <a:pt x="4890" y="4964"/>
                      <a:pt x="4879" y="4975"/>
                      <a:pt x="4865" y="4975"/>
                    </a:cubicBezTo>
                    <a:cubicBezTo>
                      <a:pt x="4851" y="4975"/>
                      <a:pt x="4840" y="4964"/>
                      <a:pt x="4840" y="4950"/>
                    </a:cubicBezTo>
                    <a:cubicBezTo>
                      <a:pt x="4840" y="4937"/>
                      <a:pt x="4851" y="4925"/>
                      <a:pt x="4865" y="4925"/>
                    </a:cubicBezTo>
                    <a:close/>
                    <a:moveTo>
                      <a:pt x="4965" y="4925"/>
                    </a:moveTo>
                    <a:lnTo>
                      <a:pt x="4965" y="4925"/>
                    </a:lnTo>
                    <a:cubicBezTo>
                      <a:pt x="4979" y="4925"/>
                      <a:pt x="4990" y="4937"/>
                      <a:pt x="4990" y="4950"/>
                    </a:cubicBezTo>
                    <a:cubicBezTo>
                      <a:pt x="4990" y="4964"/>
                      <a:pt x="4979" y="4975"/>
                      <a:pt x="4965" y="4975"/>
                    </a:cubicBezTo>
                    <a:cubicBezTo>
                      <a:pt x="4951" y="4975"/>
                      <a:pt x="4940" y="4964"/>
                      <a:pt x="4940" y="4950"/>
                    </a:cubicBezTo>
                    <a:cubicBezTo>
                      <a:pt x="4940" y="4937"/>
                      <a:pt x="4951" y="4925"/>
                      <a:pt x="4965" y="4925"/>
                    </a:cubicBezTo>
                    <a:close/>
                    <a:moveTo>
                      <a:pt x="5065" y="4925"/>
                    </a:moveTo>
                    <a:lnTo>
                      <a:pt x="5065" y="4925"/>
                    </a:lnTo>
                    <a:cubicBezTo>
                      <a:pt x="5079" y="4925"/>
                      <a:pt x="5090" y="4937"/>
                      <a:pt x="5090" y="4950"/>
                    </a:cubicBezTo>
                    <a:cubicBezTo>
                      <a:pt x="5090" y="4964"/>
                      <a:pt x="5079" y="4975"/>
                      <a:pt x="5065" y="4975"/>
                    </a:cubicBezTo>
                    <a:cubicBezTo>
                      <a:pt x="5051" y="4975"/>
                      <a:pt x="5040" y="4964"/>
                      <a:pt x="5040" y="4950"/>
                    </a:cubicBezTo>
                    <a:cubicBezTo>
                      <a:pt x="5040" y="4937"/>
                      <a:pt x="5051" y="4925"/>
                      <a:pt x="5065" y="4925"/>
                    </a:cubicBezTo>
                    <a:close/>
                    <a:moveTo>
                      <a:pt x="5165" y="4925"/>
                    </a:moveTo>
                    <a:lnTo>
                      <a:pt x="5165" y="4925"/>
                    </a:lnTo>
                    <a:cubicBezTo>
                      <a:pt x="5179" y="4925"/>
                      <a:pt x="5190" y="4937"/>
                      <a:pt x="5190" y="4950"/>
                    </a:cubicBezTo>
                    <a:cubicBezTo>
                      <a:pt x="5190" y="4964"/>
                      <a:pt x="5179" y="4975"/>
                      <a:pt x="5165" y="4975"/>
                    </a:cubicBezTo>
                    <a:cubicBezTo>
                      <a:pt x="5151" y="4975"/>
                      <a:pt x="5140" y="4964"/>
                      <a:pt x="5140" y="4950"/>
                    </a:cubicBezTo>
                    <a:cubicBezTo>
                      <a:pt x="5140" y="4937"/>
                      <a:pt x="5151" y="4925"/>
                      <a:pt x="5165" y="4925"/>
                    </a:cubicBezTo>
                    <a:close/>
                    <a:moveTo>
                      <a:pt x="5265" y="4925"/>
                    </a:moveTo>
                    <a:lnTo>
                      <a:pt x="5265" y="4925"/>
                    </a:lnTo>
                    <a:cubicBezTo>
                      <a:pt x="5279" y="4925"/>
                      <a:pt x="5290" y="4937"/>
                      <a:pt x="5290" y="4950"/>
                    </a:cubicBezTo>
                    <a:cubicBezTo>
                      <a:pt x="5290" y="4964"/>
                      <a:pt x="5279" y="4975"/>
                      <a:pt x="5265" y="4975"/>
                    </a:cubicBezTo>
                    <a:cubicBezTo>
                      <a:pt x="5251" y="4975"/>
                      <a:pt x="5240" y="4964"/>
                      <a:pt x="5240" y="4950"/>
                    </a:cubicBezTo>
                    <a:cubicBezTo>
                      <a:pt x="5240" y="4937"/>
                      <a:pt x="5251" y="4925"/>
                      <a:pt x="5265" y="4925"/>
                    </a:cubicBezTo>
                    <a:close/>
                    <a:moveTo>
                      <a:pt x="5365" y="4925"/>
                    </a:moveTo>
                    <a:lnTo>
                      <a:pt x="5365" y="4925"/>
                    </a:lnTo>
                    <a:cubicBezTo>
                      <a:pt x="5379" y="4925"/>
                      <a:pt x="5390" y="4937"/>
                      <a:pt x="5390" y="4950"/>
                    </a:cubicBezTo>
                    <a:cubicBezTo>
                      <a:pt x="5390" y="4964"/>
                      <a:pt x="5379" y="4975"/>
                      <a:pt x="5365" y="4975"/>
                    </a:cubicBezTo>
                    <a:cubicBezTo>
                      <a:pt x="5351" y="4975"/>
                      <a:pt x="5340" y="4964"/>
                      <a:pt x="5340" y="4950"/>
                    </a:cubicBezTo>
                    <a:cubicBezTo>
                      <a:pt x="5340" y="4937"/>
                      <a:pt x="5351" y="4925"/>
                      <a:pt x="5365" y="4925"/>
                    </a:cubicBezTo>
                    <a:close/>
                    <a:moveTo>
                      <a:pt x="5465" y="4925"/>
                    </a:moveTo>
                    <a:lnTo>
                      <a:pt x="5465" y="4925"/>
                    </a:lnTo>
                    <a:cubicBezTo>
                      <a:pt x="5479" y="4925"/>
                      <a:pt x="5490" y="4937"/>
                      <a:pt x="5490" y="4950"/>
                    </a:cubicBezTo>
                    <a:cubicBezTo>
                      <a:pt x="5490" y="4964"/>
                      <a:pt x="5479" y="4975"/>
                      <a:pt x="5465" y="4975"/>
                    </a:cubicBezTo>
                    <a:cubicBezTo>
                      <a:pt x="5452" y="4975"/>
                      <a:pt x="5440" y="4964"/>
                      <a:pt x="5440" y="4950"/>
                    </a:cubicBezTo>
                    <a:cubicBezTo>
                      <a:pt x="5440" y="4937"/>
                      <a:pt x="5452" y="4925"/>
                      <a:pt x="5465" y="4925"/>
                    </a:cubicBezTo>
                    <a:close/>
                    <a:moveTo>
                      <a:pt x="5565" y="4925"/>
                    </a:moveTo>
                    <a:lnTo>
                      <a:pt x="5565" y="4925"/>
                    </a:lnTo>
                    <a:cubicBezTo>
                      <a:pt x="5579" y="4925"/>
                      <a:pt x="5590" y="4937"/>
                      <a:pt x="5590" y="4950"/>
                    </a:cubicBezTo>
                    <a:cubicBezTo>
                      <a:pt x="5590" y="4964"/>
                      <a:pt x="5579" y="4975"/>
                      <a:pt x="5565" y="4975"/>
                    </a:cubicBezTo>
                    <a:cubicBezTo>
                      <a:pt x="5552" y="4975"/>
                      <a:pt x="5540" y="4964"/>
                      <a:pt x="5540" y="4950"/>
                    </a:cubicBezTo>
                    <a:cubicBezTo>
                      <a:pt x="5540" y="4937"/>
                      <a:pt x="5552" y="4925"/>
                      <a:pt x="5565" y="4925"/>
                    </a:cubicBezTo>
                    <a:close/>
                    <a:moveTo>
                      <a:pt x="5665" y="4925"/>
                    </a:moveTo>
                    <a:lnTo>
                      <a:pt x="5665" y="4925"/>
                    </a:lnTo>
                    <a:cubicBezTo>
                      <a:pt x="5679" y="4925"/>
                      <a:pt x="5690" y="4937"/>
                      <a:pt x="5690" y="4950"/>
                    </a:cubicBezTo>
                    <a:cubicBezTo>
                      <a:pt x="5690" y="4964"/>
                      <a:pt x="5679" y="4975"/>
                      <a:pt x="5665" y="4975"/>
                    </a:cubicBezTo>
                    <a:cubicBezTo>
                      <a:pt x="5652" y="4975"/>
                      <a:pt x="5640" y="4964"/>
                      <a:pt x="5640" y="4950"/>
                    </a:cubicBezTo>
                    <a:cubicBezTo>
                      <a:pt x="5640" y="4937"/>
                      <a:pt x="5652" y="4925"/>
                      <a:pt x="5665" y="4925"/>
                    </a:cubicBezTo>
                    <a:close/>
                    <a:moveTo>
                      <a:pt x="5765" y="4925"/>
                    </a:moveTo>
                    <a:lnTo>
                      <a:pt x="5766" y="4925"/>
                    </a:lnTo>
                    <a:cubicBezTo>
                      <a:pt x="5779" y="4925"/>
                      <a:pt x="5791" y="4937"/>
                      <a:pt x="5791" y="4950"/>
                    </a:cubicBezTo>
                    <a:cubicBezTo>
                      <a:pt x="5791" y="4964"/>
                      <a:pt x="5779" y="4975"/>
                      <a:pt x="5766" y="4975"/>
                    </a:cubicBezTo>
                    <a:lnTo>
                      <a:pt x="5765" y="4975"/>
                    </a:lnTo>
                    <a:cubicBezTo>
                      <a:pt x="5752" y="4975"/>
                      <a:pt x="5740" y="4964"/>
                      <a:pt x="5740" y="4950"/>
                    </a:cubicBezTo>
                    <a:cubicBezTo>
                      <a:pt x="5740" y="4937"/>
                      <a:pt x="5752" y="4925"/>
                      <a:pt x="5765" y="4925"/>
                    </a:cubicBezTo>
                    <a:close/>
                    <a:moveTo>
                      <a:pt x="5866" y="4925"/>
                    </a:moveTo>
                    <a:lnTo>
                      <a:pt x="5866" y="4925"/>
                    </a:lnTo>
                    <a:cubicBezTo>
                      <a:pt x="5879" y="4925"/>
                      <a:pt x="5891" y="4937"/>
                      <a:pt x="5891" y="4950"/>
                    </a:cubicBezTo>
                    <a:cubicBezTo>
                      <a:pt x="5891" y="4964"/>
                      <a:pt x="5879" y="4975"/>
                      <a:pt x="5866" y="4975"/>
                    </a:cubicBezTo>
                    <a:cubicBezTo>
                      <a:pt x="5852" y="4975"/>
                      <a:pt x="5841" y="4964"/>
                      <a:pt x="5841" y="4950"/>
                    </a:cubicBezTo>
                    <a:cubicBezTo>
                      <a:pt x="5841" y="4937"/>
                      <a:pt x="5852" y="4925"/>
                      <a:pt x="5866" y="4925"/>
                    </a:cubicBezTo>
                    <a:close/>
                    <a:moveTo>
                      <a:pt x="5966" y="4925"/>
                    </a:moveTo>
                    <a:lnTo>
                      <a:pt x="5966" y="4925"/>
                    </a:lnTo>
                    <a:cubicBezTo>
                      <a:pt x="5979" y="4925"/>
                      <a:pt x="5991" y="4937"/>
                      <a:pt x="5991" y="4950"/>
                    </a:cubicBezTo>
                    <a:cubicBezTo>
                      <a:pt x="5991" y="4964"/>
                      <a:pt x="5979" y="4975"/>
                      <a:pt x="5966" y="4975"/>
                    </a:cubicBezTo>
                    <a:cubicBezTo>
                      <a:pt x="5952" y="4975"/>
                      <a:pt x="5941" y="4964"/>
                      <a:pt x="5941" y="4950"/>
                    </a:cubicBezTo>
                    <a:cubicBezTo>
                      <a:pt x="5941" y="4937"/>
                      <a:pt x="5952" y="4925"/>
                      <a:pt x="5966" y="4925"/>
                    </a:cubicBezTo>
                    <a:close/>
                    <a:moveTo>
                      <a:pt x="6066" y="4925"/>
                    </a:moveTo>
                    <a:lnTo>
                      <a:pt x="6066" y="4925"/>
                    </a:lnTo>
                    <a:cubicBezTo>
                      <a:pt x="6079" y="4925"/>
                      <a:pt x="6091" y="4937"/>
                      <a:pt x="6091" y="4950"/>
                    </a:cubicBezTo>
                    <a:cubicBezTo>
                      <a:pt x="6091" y="4964"/>
                      <a:pt x="6079" y="4975"/>
                      <a:pt x="6066" y="4975"/>
                    </a:cubicBezTo>
                    <a:cubicBezTo>
                      <a:pt x="6052" y="4975"/>
                      <a:pt x="6041" y="4964"/>
                      <a:pt x="6041" y="4950"/>
                    </a:cubicBezTo>
                    <a:cubicBezTo>
                      <a:pt x="6041" y="4937"/>
                      <a:pt x="6052" y="4925"/>
                      <a:pt x="6066" y="4925"/>
                    </a:cubicBezTo>
                    <a:close/>
                    <a:moveTo>
                      <a:pt x="6166" y="4925"/>
                    </a:moveTo>
                    <a:lnTo>
                      <a:pt x="6166" y="4925"/>
                    </a:lnTo>
                    <a:cubicBezTo>
                      <a:pt x="6180" y="4925"/>
                      <a:pt x="6191" y="4937"/>
                      <a:pt x="6191" y="4950"/>
                    </a:cubicBezTo>
                    <a:cubicBezTo>
                      <a:pt x="6191" y="4964"/>
                      <a:pt x="6180" y="4975"/>
                      <a:pt x="6166" y="4975"/>
                    </a:cubicBezTo>
                    <a:cubicBezTo>
                      <a:pt x="6152" y="4975"/>
                      <a:pt x="6141" y="4964"/>
                      <a:pt x="6141" y="4950"/>
                    </a:cubicBezTo>
                    <a:cubicBezTo>
                      <a:pt x="6141" y="4937"/>
                      <a:pt x="6152" y="4925"/>
                      <a:pt x="6166" y="4925"/>
                    </a:cubicBezTo>
                    <a:close/>
                    <a:moveTo>
                      <a:pt x="6266" y="4925"/>
                    </a:moveTo>
                    <a:lnTo>
                      <a:pt x="6266" y="4925"/>
                    </a:lnTo>
                    <a:cubicBezTo>
                      <a:pt x="6280" y="4925"/>
                      <a:pt x="6291" y="4937"/>
                      <a:pt x="6291" y="4950"/>
                    </a:cubicBezTo>
                    <a:cubicBezTo>
                      <a:pt x="6291" y="4964"/>
                      <a:pt x="6280" y="4975"/>
                      <a:pt x="6266" y="4975"/>
                    </a:cubicBezTo>
                    <a:cubicBezTo>
                      <a:pt x="6252" y="4975"/>
                      <a:pt x="6241" y="4964"/>
                      <a:pt x="6241" y="4950"/>
                    </a:cubicBezTo>
                    <a:cubicBezTo>
                      <a:pt x="6241" y="4937"/>
                      <a:pt x="6252" y="4925"/>
                      <a:pt x="6266" y="4925"/>
                    </a:cubicBezTo>
                    <a:close/>
                    <a:moveTo>
                      <a:pt x="6366" y="4925"/>
                    </a:moveTo>
                    <a:lnTo>
                      <a:pt x="6366" y="4925"/>
                    </a:lnTo>
                    <a:cubicBezTo>
                      <a:pt x="6380" y="4925"/>
                      <a:pt x="6391" y="4937"/>
                      <a:pt x="6391" y="4950"/>
                    </a:cubicBezTo>
                    <a:cubicBezTo>
                      <a:pt x="6391" y="4964"/>
                      <a:pt x="6380" y="4975"/>
                      <a:pt x="6366" y="4975"/>
                    </a:cubicBezTo>
                    <a:cubicBezTo>
                      <a:pt x="6352" y="4975"/>
                      <a:pt x="6341" y="4964"/>
                      <a:pt x="6341" y="4950"/>
                    </a:cubicBezTo>
                    <a:cubicBezTo>
                      <a:pt x="6341" y="4937"/>
                      <a:pt x="6352" y="4925"/>
                      <a:pt x="6366" y="4925"/>
                    </a:cubicBezTo>
                    <a:close/>
                    <a:moveTo>
                      <a:pt x="6466" y="4925"/>
                    </a:moveTo>
                    <a:lnTo>
                      <a:pt x="6466" y="4925"/>
                    </a:lnTo>
                    <a:cubicBezTo>
                      <a:pt x="6480" y="4925"/>
                      <a:pt x="6491" y="4937"/>
                      <a:pt x="6491" y="4950"/>
                    </a:cubicBezTo>
                    <a:cubicBezTo>
                      <a:pt x="6491" y="4964"/>
                      <a:pt x="6480" y="4975"/>
                      <a:pt x="6466" y="4975"/>
                    </a:cubicBezTo>
                    <a:cubicBezTo>
                      <a:pt x="6452" y="4975"/>
                      <a:pt x="6441" y="4964"/>
                      <a:pt x="6441" y="4950"/>
                    </a:cubicBezTo>
                    <a:cubicBezTo>
                      <a:pt x="6441" y="4937"/>
                      <a:pt x="6452" y="4925"/>
                      <a:pt x="6466" y="4925"/>
                    </a:cubicBezTo>
                    <a:close/>
                    <a:moveTo>
                      <a:pt x="6566" y="4925"/>
                    </a:moveTo>
                    <a:lnTo>
                      <a:pt x="6566" y="4925"/>
                    </a:lnTo>
                    <a:cubicBezTo>
                      <a:pt x="6580" y="4925"/>
                      <a:pt x="6591" y="4937"/>
                      <a:pt x="6591" y="4950"/>
                    </a:cubicBezTo>
                    <a:cubicBezTo>
                      <a:pt x="6591" y="4964"/>
                      <a:pt x="6580" y="4975"/>
                      <a:pt x="6566" y="4975"/>
                    </a:cubicBezTo>
                    <a:cubicBezTo>
                      <a:pt x="6552" y="4975"/>
                      <a:pt x="6541" y="4964"/>
                      <a:pt x="6541" y="4950"/>
                    </a:cubicBezTo>
                    <a:cubicBezTo>
                      <a:pt x="6541" y="4937"/>
                      <a:pt x="6552" y="4925"/>
                      <a:pt x="6566" y="4925"/>
                    </a:cubicBezTo>
                    <a:close/>
                    <a:moveTo>
                      <a:pt x="6666" y="4925"/>
                    </a:moveTo>
                    <a:lnTo>
                      <a:pt x="6666" y="4925"/>
                    </a:lnTo>
                    <a:cubicBezTo>
                      <a:pt x="6680" y="4925"/>
                      <a:pt x="6691" y="4937"/>
                      <a:pt x="6691" y="4950"/>
                    </a:cubicBezTo>
                    <a:cubicBezTo>
                      <a:pt x="6691" y="4964"/>
                      <a:pt x="6680" y="4975"/>
                      <a:pt x="6666" y="4975"/>
                    </a:cubicBezTo>
                    <a:cubicBezTo>
                      <a:pt x="6652" y="4975"/>
                      <a:pt x="6641" y="4964"/>
                      <a:pt x="6641" y="4950"/>
                    </a:cubicBezTo>
                    <a:cubicBezTo>
                      <a:pt x="6641" y="4937"/>
                      <a:pt x="6652" y="4925"/>
                      <a:pt x="6666" y="4925"/>
                    </a:cubicBezTo>
                    <a:close/>
                    <a:moveTo>
                      <a:pt x="6766" y="4925"/>
                    </a:moveTo>
                    <a:lnTo>
                      <a:pt x="6766" y="4925"/>
                    </a:lnTo>
                    <a:cubicBezTo>
                      <a:pt x="6780" y="4925"/>
                      <a:pt x="6791" y="4937"/>
                      <a:pt x="6791" y="4950"/>
                    </a:cubicBezTo>
                    <a:cubicBezTo>
                      <a:pt x="6791" y="4964"/>
                      <a:pt x="6780" y="4975"/>
                      <a:pt x="6766" y="4975"/>
                    </a:cubicBezTo>
                    <a:cubicBezTo>
                      <a:pt x="6752" y="4975"/>
                      <a:pt x="6741" y="4964"/>
                      <a:pt x="6741" y="4950"/>
                    </a:cubicBezTo>
                    <a:cubicBezTo>
                      <a:pt x="6741" y="4937"/>
                      <a:pt x="6752" y="4925"/>
                      <a:pt x="6766" y="4925"/>
                    </a:cubicBezTo>
                    <a:close/>
                    <a:moveTo>
                      <a:pt x="6866" y="4925"/>
                    </a:moveTo>
                    <a:lnTo>
                      <a:pt x="6866" y="4925"/>
                    </a:lnTo>
                    <a:cubicBezTo>
                      <a:pt x="6880" y="4925"/>
                      <a:pt x="6891" y="4937"/>
                      <a:pt x="6891" y="4950"/>
                    </a:cubicBezTo>
                    <a:cubicBezTo>
                      <a:pt x="6891" y="4964"/>
                      <a:pt x="6880" y="4975"/>
                      <a:pt x="6866" y="4975"/>
                    </a:cubicBezTo>
                    <a:cubicBezTo>
                      <a:pt x="6852" y="4975"/>
                      <a:pt x="6841" y="4964"/>
                      <a:pt x="6841" y="4950"/>
                    </a:cubicBezTo>
                    <a:cubicBezTo>
                      <a:pt x="6841" y="4937"/>
                      <a:pt x="6852" y="4925"/>
                      <a:pt x="6866" y="4925"/>
                    </a:cubicBezTo>
                    <a:close/>
                    <a:moveTo>
                      <a:pt x="6966" y="4925"/>
                    </a:moveTo>
                    <a:lnTo>
                      <a:pt x="6966" y="4925"/>
                    </a:lnTo>
                    <a:cubicBezTo>
                      <a:pt x="6980" y="4925"/>
                      <a:pt x="6991" y="4937"/>
                      <a:pt x="6991" y="4950"/>
                    </a:cubicBezTo>
                    <a:cubicBezTo>
                      <a:pt x="6991" y="4964"/>
                      <a:pt x="6980" y="4975"/>
                      <a:pt x="6966" y="4975"/>
                    </a:cubicBezTo>
                    <a:cubicBezTo>
                      <a:pt x="6952" y="4975"/>
                      <a:pt x="6941" y="4964"/>
                      <a:pt x="6941" y="4950"/>
                    </a:cubicBezTo>
                    <a:cubicBezTo>
                      <a:pt x="6941" y="4937"/>
                      <a:pt x="6952" y="4925"/>
                      <a:pt x="6966" y="4925"/>
                    </a:cubicBezTo>
                    <a:close/>
                    <a:moveTo>
                      <a:pt x="7066" y="4925"/>
                    </a:moveTo>
                    <a:lnTo>
                      <a:pt x="7066" y="4925"/>
                    </a:lnTo>
                    <a:cubicBezTo>
                      <a:pt x="7080" y="4925"/>
                      <a:pt x="7091" y="4937"/>
                      <a:pt x="7091" y="4950"/>
                    </a:cubicBezTo>
                    <a:cubicBezTo>
                      <a:pt x="7091" y="4964"/>
                      <a:pt x="7080" y="4975"/>
                      <a:pt x="7066" y="4975"/>
                    </a:cubicBezTo>
                    <a:cubicBezTo>
                      <a:pt x="7052" y="4975"/>
                      <a:pt x="7041" y="4964"/>
                      <a:pt x="7041" y="4950"/>
                    </a:cubicBezTo>
                    <a:cubicBezTo>
                      <a:pt x="7041" y="4937"/>
                      <a:pt x="7052" y="4925"/>
                      <a:pt x="7066" y="4925"/>
                    </a:cubicBezTo>
                    <a:close/>
                    <a:moveTo>
                      <a:pt x="7166" y="4925"/>
                    </a:moveTo>
                    <a:lnTo>
                      <a:pt x="7166" y="4925"/>
                    </a:lnTo>
                    <a:cubicBezTo>
                      <a:pt x="7180" y="4925"/>
                      <a:pt x="7191" y="4937"/>
                      <a:pt x="7191" y="4950"/>
                    </a:cubicBezTo>
                    <a:cubicBezTo>
                      <a:pt x="7191" y="4964"/>
                      <a:pt x="7180" y="4975"/>
                      <a:pt x="7166" y="4975"/>
                    </a:cubicBezTo>
                    <a:cubicBezTo>
                      <a:pt x="7152" y="4975"/>
                      <a:pt x="7141" y="4964"/>
                      <a:pt x="7141" y="4950"/>
                    </a:cubicBezTo>
                    <a:cubicBezTo>
                      <a:pt x="7141" y="4937"/>
                      <a:pt x="7152" y="4925"/>
                      <a:pt x="7166" y="4925"/>
                    </a:cubicBezTo>
                    <a:close/>
                    <a:moveTo>
                      <a:pt x="7266" y="4925"/>
                    </a:moveTo>
                    <a:lnTo>
                      <a:pt x="7266" y="4925"/>
                    </a:lnTo>
                    <a:cubicBezTo>
                      <a:pt x="7280" y="4925"/>
                      <a:pt x="7291" y="4937"/>
                      <a:pt x="7291" y="4950"/>
                    </a:cubicBezTo>
                    <a:cubicBezTo>
                      <a:pt x="7291" y="4964"/>
                      <a:pt x="7280" y="4975"/>
                      <a:pt x="7266" y="4975"/>
                    </a:cubicBezTo>
                    <a:cubicBezTo>
                      <a:pt x="7252" y="4975"/>
                      <a:pt x="7241" y="4964"/>
                      <a:pt x="7241" y="4950"/>
                    </a:cubicBezTo>
                    <a:cubicBezTo>
                      <a:pt x="7241" y="4937"/>
                      <a:pt x="7252" y="4925"/>
                      <a:pt x="7266" y="4925"/>
                    </a:cubicBezTo>
                    <a:close/>
                    <a:moveTo>
                      <a:pt x="7366" y="4925"/>
                    </a:moveTo>
                    <a:lnTo>
                      <a:pt x="7366" y="4925"/>
                    </a:lnTo>
                    <a:cubicBezTo>
                      <a:pt x="7380" y="4925"/>
                      <a:pt x="7391" y="4937"/>
                      <a:pt x="7391" y="4950"/>
                    </a:cubicBezTo>
                    <a:cubicBezTo>
                      <a:pt x="7391" y="4964"/>
                      <a:pt x="7380" y="4975"/>
                      <a:pt x="7366" y="4975"/>
                    </a:cubicBezTo>
                    <a:cubicBezTo>
                      <a:pt x="7352" y="4975"/>
                      <a:pt x="7341" y="4964"/>
                      <a:pt x="7341" y="4950"/>
                    </a:cubicBezTo>
                    <a:cubicBezTo>
                      <a:pt x="7341" y="4937"/>
                      <a:pt x="7352" y="4925"/>
                      <a:pt x="7366" y="4925"/>
                    </a:cubicBezTo>
                    <a:close/>
                    <a:moveTo>
                      <a:pt x="7466" y="4925"/>
                    </a:moveTo>
                    <a:lnTo>
                      <a:pt x="7466" y="4925"/>
                    </a:lnTo>
                    <a:cubicBezTo>
                      <a:pt x="7480" y="4925"/>
                      <a:pt x="7491" y="4937"/>
                      <a:pt x="7491" y="4950"/>
                    </a:cubicBezTo>
                    <a:cubicBezTo>
                      <a:pt x="7491" y="4964"/>
                      <a:pt x="7480" y="4975"/>
                      <a:pt x="7466" y="4975"/>
                    </a:cubicBezTo>
                    <a:cubicBezTo>
                      <a:pt x="7453" y="4975"/>
                      <a:pt x="7441" y="4964"/>
                      <a:pt x="7441" y="4950"/>
                    </a:cubicBezTo>
                    <a:cubicBezTo>
                      <a:pt x="7441" y="4937"/>
                      <a:pt x="7453" y="4925"/>
                      <a:pt x="7466" y="4925"/>
                    </a:cubicBezTo>
                    <a:close/>
                    <a:moveTo>
                      <a:pt x="7566" y="4925"/>
                    </a:moveTo>
                    <a:lnTo>
                      <a:pt x="7566" y="4925"/>
                    </a:lnTo>
                    <a:cubicBezTo>
                      <a:pt x="7580" y="4925"/>
                      <a:pt x="7591" y="4937"/>
                      <a:pt x="7591" y="4950"/>
                    </a:cubicBezTo>
                    <a:cubicBezTo>
                      <a:pt x="7591" y="4964"/>
                      <a:pt x="7580" y="4975"/>
                      <a:pt x="7566" y="4975"/>
                    </a:cubicBezTo>
                    <a:cubicBezTo>
                      <a:pt x="7553" y="4975"/>
                      <a:pt x="7541" y="4964"/>
                      <a:pt x="7541" y="4950"/>
                    </a:cubicBezTo>
                    <a:cubicBezTo>
                      <a:pt x="7541" y="4937"/>
                      <a:pt x="7553" y="4925"/>
                      <a:pt x="7566" y="4925"/>
                    </a:cubicBezTo>
                    <a:close/>
                    <a:moveTo>
                      <a:pt x="7666" y="4925"/>
                    </a:moveTo>
                    <a:lnTo>
                      <a:pt x="7666" y="4925"/>
                    </a:lnTo>
                    <a:cubicBezTo>
                      <a:pt x="7680" y="4925"/>
                      <a:pt x="7691" y="4937"/>
                      <a:pt x="7691" y="4950"/>
                    </a:cubicBezTo>
                    <a:cubicBezTo>
                      <a:pt x="7691" y="4964"/>
                      <a:pt x="7680" y="4975"/>
                      <a:pt x="7666" y="4975"/>
                    </a:cubicBezTo>
                    <a:cubicBezTo>
                      <a:pt x="7653" y="4975"/>
                      <a:pt x="7641" y="4964"/>
                      <a:pt x="7641" y="4950"/>
                    </a:cubicBezTo>
                    <a:cubicBezTo>
                      <a:pt x="7641" y="4937"/>
                      <a:pt x="7653" y="4925"/>
                      <a:pt x="7666" y="4925"/>
                    </a:cubicBezTo>
                    <a:close/>
                    <a:moveTo>
                      <a:pt x="7766" y="4925"/>
                    </a:moveTo>
                    <a:lnTo>
                      <a:pt x="7767" y="4925"/>
                    </a:lnTo>
                    <a:cubicBezTo>
                      <a:pt x="7780" y="4925"/>
                      <a:pt x="7792" y="4937"/>
                      <a:pt x="7792" y="4950"/>
                    </a:cubicBezTo>
                    <a:cubicBezTo>
                      <a:pt x="7792" y="4964"/>
                      <a:pt x="7780" y="4975"/>
                      <a:pt x="7767" y="4975"/>
                    </a:cubicBezTo>
                    <a:lnTo>
                      <a:pt x="7766" y="4975"/>
                    </a:lnTo>
                    <a:cubicBezTo>
                      <a:pt x="7753" y="4975"/>
                      <a:pt x="7741" y="4964"/>
                      <a:pt x="7741" y="4950"/>
                    </a:cubicBezTo>
                    <a:cubicBezTo>
                      <a:pt x="7741" y="4937"/>
                      <a:pt x="7753" y="4925"/>
                      <a:pt x="7766" y="4925"/>
                    </a:cubicBezTo>
                    <a:close/>
                    <a:moveTo>
                      <a:pt x="7867" y="4925"/>
                    </a:moveTo>
                    <a:lnTo>
                      <a:pt x="7867" y="4925"/>
                    </a:lnTo>
                    <a:cubicBezTo>
                      <a:pt x="7880" y="4925"/>
                      <a:pt x="7892" y="4937"/>
                      <a:pt x="7892" y="4950"/>
                    </a:cubicBezTo>
                    <a:cubicBezTo>
                      <a:pt x="7892" y="4964"/>
                      <a:pt x="7880" y="4975"/>
                      <a:pt x="7867" y="4975"/>
                    </a:cubicBezTo>
                    <a:cubicBezTo>
                      <a:pt x="7853" y="4975"/>
                      <a:pt x="7842" y="4964"/>
                      <a:pt x="7842" y="4950"/>
                    </a:cubicBezTo>
                    <a:cubicBezTo>
                      <a:pt x="7842" y="4937"/>
                      <a:pt x="7853" y="4925"/>
                      <a:pt x="7867" y="4925"/>
                    </a:cubicBezTo>
                    <a:close/>
                    <a:moveTo>
                      <a:pt x="7967" y="4925"/>
                    </a:moveTo>
                    <a:lnTo>
                      <a:pt x="7967" y="4925"/>
                    </a:lnTo>
                    <a:cubicBezTo>
                      <a:pt x="7980" y="4925"/>
                      <a:pt x="7992" y="4937"/>
                      <a:pt x="7992" y="4950"/>
                    </a:cubicBezTo>
                    <a:cubicBezTo>
                      <a:pt x="7992" y="4964"/>
                      <a:pt x="7980" y="4975"/>
                      <a:pt x="7967" y="4975"/>
                    </a:cubicBezTo>
                    <a:cubicBezTo>
                      <a:pt x="7953" y="4975"/>
                      <a:pt x="7942" y="4964"/>
                      <a:pt x="7942" y="4950"/>
                    </a:cubicBezTo>
                    <a:cubicBezTo>
                      <a:pt x="7942" y="4937"/>
                      <a:pt x="7953" y="4925"/>
                      <a:pt x="7967" y="4925"/>
                    </a:cubicBezTo>
                    <a:close/>
                    <a:moveTo>
                      <a:pt x="8067" y="4925"/>
                    </a:moveTo>
                    <a:lnTo>
                      <a:pt x="8067" y="4925"/>
                    </a:lnTo>
                    <a:cubicBezTo>
                      <a:pt x="8080" y="4925"/>
                      <a:pt x="8092" y="4937"/>
                      <a:pt x="8092" y="4950"/>
                    </a:cubicBezTo>
                    <a:cubicBezTo>
                      <a:pt x="8092" y="4964"/>
                      <a:pt x="8080" y="4975"/>
                      <a:pt x="8067" y="4975"/>
                    </a:cubicBezTo>
                    <a:cubicBezTo>
                      <a:pt x="8053" y="4975"/>
                      <a:pt x="8042" y="4964"/>
                      <a:pt x="8042" y="4950"/>
                    </a:cubicBezTo>
                    <a:cubicBezTo>
                      <a:pt x="8042" y="4937"/>
                      <a:pt x="8053" y="4925"/>
                      <a:pt x="8067" y="4925"/>
                    </a:cubicBezTo>
                    <a:close/>
                    <a:moveTo>
                      <a:pt x="8167" y="4925"/>
                    </a:moveTo>
                    <a:lnTo>
                      <a:pt x="8167" y="4925"/>
                    </a:lnTo>
                    <a:cubicBezTo>
                      <a:pt x="8181" y="4925"/>
                      <a:pt x="8192" y="4937"/>
                      <a:pt x="8192" y="4950"/>
                    </a:cubicBezTo>
                    <a:cubicBezTo>
                      <a:pt x="8192" y="4964"/>
                      <a:pt x="8181" y="4975"/>
                      <a:pt x="8167" y="4975"/>
                    </a:cubicBezTo>
                    <a:cubicBezTo>
                      <a:pt x="8153" y="4975"/>
                      <a:pt x="8142" y="4964"/>
                      <a:pt x="8142" y="4950"/>
                    </a:cubicBezTo>
                    <a:cubicBezTo>
                      <a:pt x="8142" y="4937"/>
                      <a:pt x="8153" y="4925"/>
                      <a:pt x="8167" y="4925"/>
                    </a:cubicBezTo>
                    <a:close/>
                    <a:moveTo>
                      <a:pt x="8267" y="4925"/>
                    </a:moveTo>
                    <a:lnTo>
                      <a:pt x="8267" y="4925"/>
                    </a:lnTo>
                    <a:cubicBezTo>
                      <a:pt x="8281" y="4925"/>
                      <a:pt x="8292" y="4937"/>
                      <a:pt x="8292" y="4950"/>
                    </a:cubicBezTo>
                    <a:cubicBezTo>
                      <a:pt x="8292" y="4964"/>
                      <a:pt x="8281" y="4975"/>
                      <a:pt x="8267" y="4975"/>
                    </a:cubicBezTo>
                    <a:cubicBezTo>
                      <a:pt x="8253" y="4975"/>
                      <a:pt x="8242" y="4964"/>
                      <a:pt x="8242" y="4950"/>
                    </a:cubicBezTo>
                    <a:cubicBezTo>
                      <a:pt x="8242" y="4937"/>
                      <a:pt x="8253" y="4925"/>
                      <a:pt x="8267" y="4925"/>
                    </a:cubicBezTo>
                    <a:close/>
                    <a:moveTo>
                      <a:pt x="8367" y="4925"/>
                    </a:moveTo>
                    <a:lnTo>
                      <a:pt x="8367" y="4925"/>
                    </a:lnTo>
                    <a:cubicBezTo>
                      <a:pt x="8381" y="4925"/>
                      <a:pt x="8392" y="4937"/>
                      <a:pt x="8392" y="4950"/>
                    </a:cubicBezTo>
                    <a:cubicBezTo>
                      <a:pt x="8392" y="4964"/>
                      <a:pt x="8381" y="4975"/>
                      <a:pt x="8367" y="4975"/>
                    </a:cubicBezTo>
                    <a:cubicBezTo>
                      <a:pt x="8353" y="4975"/>
                      <a:pt x="8342" y="4964"/>
                      <a:pt x="8342" y="4950"/>
                    </a:cubicBezTo>
                    <a:cubicBezTo>
                      <a:pt x="8342" y="4937"/>
                      <a:pt x="8353" y="4925"/>
                      <a:pt x="8367" y="4925"/>
                    </a:cubicBezTo>
                    <a:close/>
                    <a:moveTo>
                      <a:pt x="8467" y="4925"/>
                    </a:moveTo>
                    <a:lnTo>
                      <a:pt x="8467" y="4925"/>
                    </a:lnTo>
                    <a:cubicBezTo>
                      <a:pt x="8481" y="4925"/>
                      <a:pt x="8492" y="4937"/>
                      <a:pt x="8492" y="4950"/>
                    </a:cubicBezTo>
                    <a:cubicBezTo>
                      <a:pt x="8492" y="4964"/>
                      <a:pt x="8481" y="4975"/>
                      <a:pt x="8467" y="4975"/>
                    </a:cubicBezTo>
                    <a:cubicBezTo>
                      <a:pt x="8453" y="4975"/>
                      <a:pt x="8442" y="4964"/>
                      <a:pt x="8442" y="4950"/>
                    </a:cubicBezTo>
                    <a:cubicBezTo>
                      <a:pt x="8442" y="4937"/>
                      <a:pt x="8453" y="4925"/>
                      <a:pt x="8467" y="4925"/>
                    </a:cubicBezTo>
                    <a:close/>
                    <a:moveTo>
                      <a:pt x="8567" y="4925"/>
                    </a:moveTo>
                    <a:lnTo>
                      <a:pt x="8567" y="4925"/>
                    </a:lnTo>
                    <a:cubicBezTo>
                      <a:pt x="8581" y="4925"/>
                      <a:pt x="8592" y="4937"/>
                      <a:pt x="8592" y="4950"/>
                    </a:cubicBezTo>
                    <a:cubicBezTo>
                      <a:pt x="8592" y="4964"/>
                      <a:pt x="8581" y="4975"/>
                      <a:pt x="8567" y="4975"/>
                    </a:cubicBezTo>
                    <a:cubicBezTo>
                      <a:pt x="8553" y="4975"/>
                      <a:pt x="8542" y="4964"/>
                      <a:pt x="8542" y="4950"/>
                    </a:cubicBezTo>
                    <a:cubicBezTo>
                      <a:pt x="8542" y="4937"/>
                      <a:pt x="8553" y="4925"/>
                      <a:pt x="8567" y="4925"/>
                    </a:cubicBezTo>
                    <a:close/>
                    <a:moveTo>
                      <a:pt x="8667" y="4925"/>
                    </a:moveTo>
                    <a:lnTo>
                      <a:pt x="8667" y="4925"/>
                    </a:lnTo>
                    <a:cubicBezTo>
                      <a:pt x="8681" y="4925"/>
                      <a:pt x="8692" y="4937"/>
                      <a:pt x="8692" y="4950"/>
                    </a:cubicBezTo>
                    <a:cubicBezTo>
                      <a:pt x="8692" y="4964"/>
                      <a:pt x="8681" y="4975"/>
                      <a:pt x="8667" y="4975"/>
                    </a:cubicBezTo>
                    <a:cubicBezTo>
                      <a:pt x="8653" y="4975"/>
                      <a:pt x="8642" y="4964"/>
                      <a:pt x="8642" y="4950"/>
                    </a:cubicBezTo>
                    <a:cubicBezTo>
                      <a:pt x="8642" y="4937"/>
                      <a:pt x="8653" y="4925"/>
                      <a:pt x="8667" y="4925"/>
                    </a:cubicBezTo>
                    <a:close/>
                    <a:moveTo>
                      <a:pt x="8767" y="4925"/>
                    </a:moveTo>
                    <a:lnTo>
                      <a:pt x="8767" y="4925"/>
                    </a:lnTo>
                    <a:cubicBezTo>
                      <a:pt x="8781" y="4925"/>
                      <a:pt x="8792" y="4937"/>
                      <a:pt x="8792" y="4950"/>
                    </a:cubicBezTo>
                    <a:cubicBezTo>
                      <a:pt x="8792" y="4964"/>
                      <a:pt x="8781" y="4975"/>
                      <a:pt x="8767" y="4975"/>
                    </a:cubicBezTo>
                    <a:cubicBezTo>
                      <a:pt x="8753" y="4975"/>
                      <a:pt x="8742" y="4964"/>
                      <a:pt x="8742" y="4950"/>
                    </a:cubicBezTo>
                    <a:cubicBezTo>
                      <a:pt x="8742" y="4937"/>
                      <a:pt x="8753" y="4925"/>
                      <a:pt x="8767" y="4925"/>
                    </a:cubicBezTo>
                    <a:close/>
                    <a:moveTo>
                      <a:pt x="8867" y="4925"/>
                    </a:moveTo>
                    <a:lnTo>
                      <a:pt x="8867" y="4925"/>
                    </a:lnTo>
                    <a:cubicBezTo>
                      <a:pt x="8881" y="4925"/>
                      <a:pt x="8892" y="4937"/>
                      <a:pt x="8892" y="4950"/>
                    </a:cubicBezTo>
                    <a:cubicBezTo>
                      <a:pt x="8892" y="4964"/>
                      <a:pt x="8881" y="4975"/>
                      <a:pt x="8867" y="4975"/>
                    </a:cubicBezTo>
                    <a:cubicBezTo>
                      <a:pt x="8853" y="4975"/>
                      <a:pt x="8842" y="4964"/>
                      <a:pt x="8842" y="4950"/>
                    </a:cubicBezTo>
                    <a:cubicBezTo>
                      <a:pt x="8842" y="4937"/>
                      <a:pt x="8853" y="4925"/>
                      <a:pt x="8867" y="4925"/>
                    </a:cubicBezTo>
                    <a:close/>
                    <a:moveTo>
                      <a:pt x="8967" y="4925"/>
                    </a:moveTo>
                    <a:lnTo>
                      <a:pt x="8967" y="4925"/>
                    </a:lnTo>
                    <a:cubicBezTo>
                      <a:pt x="8981" y="4925"/>
                      <a:pt x="8992" y="4937"/>
                      <a:pt x="8992" y="4950"/>
                    </a:cubicBezTo>
                    <a:cubicBezTo>
                      <a:pt x="8992" y="4964"/>
                      <a:pt x="8981" y="4975"/>
                      <a:pt x="8967" y="4975"/>
                    </a:cubicBezTo>
                    <a:cubicBezTo>
                      <a:pt x="8953" y="4975"/>
                      <a:pt x="8942" y="4964"/>
                      <a:pt x="8942" y="4950"/>
                    </a:cubicBezTo>
                    <a:cubicBezTo>
                      <a:pt x="8942" y="4937"/>
                      <a:pt x="8953" y="4925"/>
                      <a:pt x="8967" y="4925"/>
                    </a:cubicBezTo>
                    <a:close/>
                    <a:moveTo>
                      <a:pt x="9067" y="4925"/>
                    </a:moveTo>
                    <a:lnTo>
                      <a:pt x="9067" y="4925"/>
                    </a:lnTo>
                    <a:cubicBezTo>
                      <a:pt x="9081" y="4925"/>
                      <a:pt x="9092" y="4937"/>
                      <a:pt x="9092" y="4950"/>
                    </a:cubicBezTo>
                    <a:cubicBezTo>
                      <a:pt x="9092" y="4964"/>
                      <a:pt x="9081" y="4975"/>
                      <a:pt x="9067" y="4975"/>
                    </a:cubicBezTo>
                    <a:cubicBezTo>
                      <a:pt x="9053" y="4975"/>
                      <a:pt x="9042" y="4964"/>
                      <a:pt x="9042" y="4950"/>
                    </a:cubicBezTo>
                    <a:cubicBezTo>
                      <a:pt x="9042" y="4937"/>
                      <a:pt x="9053" y="4925"/>
                      <a:pt x="9067" y="4925"/>
                    </a:cubicBezTo>
                    <a:close/>
                    <a:moveTo>
                      <a:pt x="9167" y="4925"/>
                    </a:moveTo>
                    <a:lnTo>
                      <a:pt x="9167" y="4925"/>
                    </a:lnTo>
                    <a:cubicBezTo>
                      <a:pt x="9181" y="4925"/>
                      <a:pt x="9192" y="4937"/>
                      <a:pt x="9192" y="4950"/>
                    </a:cubicBezTo>
                    <a:cubicBezTo>
                      <a:pt x="9192" y="4964"/>
                      <a:pt x="9181" y="4975"/>
                      <a:pt x="9167" y="4975"/>
                    </a:cubicBezTo>
                    <a:cubicBezTo>
                      <a:pt x="9153" y="4975"/>
                      <a:pt x="9142" y="4964"/>
                      <a:pt x="9142" y="4950"/>
                    </a:cubicBezTo>
                    <a:cubicBezTo>
                      <a:pt x="9142" y="4937"/>
                      <a:pt x="9153" y="4925"/>
                      <a:pt x="9167" y="4925"/>
                    </a:cubicBezTo>
                    <a:close/>
                    <a:moveTo>
                      <a:pt x="9267" y="4925"/>
                    </a:moveTo>
                    <a:lnTo>
                      <a:pt x="9267" y="4925"/>
                    </a:lnTo>
                    <a:cubicBezTo>
                      <a:pt x="9281" y="4925"/>
                      <a:pt x="9292" y="4937"/>
                      <a:pt x="9292" y="4950"/>
                    </a:cubicBezTo>
                    <a:cubicBezTo>
                      <a:pt x="9292" y="4964"/>
                      <a:pt x="9281" y="4975"/>
                      <a:pt x="9267" y="4975"/>
                    </a:cubicBezTo>
                    <a:cubicBezTo>
                      <a:pt x="9253" y="4975"/>
                      <a:pt x="9242" y="4964"/>
                      <a:pt x="9242" y="4950"/>
                    </a:cubicBezTo>
                    <a:cubicBezTo>
                      <a:pt x="9242" y="4937"/>
                      <a:pt x="9253" y="4925"/>
                      <a:pt x="9267" y="4925"/>
                    </a:cubicBezTo>
                    <a:close/>
                    <a:moveTo>
                      <a:pt x="9367" y="4925"/>
                    </a:moveTo>
                    <a:lnTo>
                      <a:pt x="9367" y="4925"/>
                    </a:lnTo>
                    <a:cubicBezTo>
                      <a:pt x="9381" y="4925"/>
                      <a:pt x="9392" y="4937"/>
                      <a:pt x="9392" y="4950"/>
                    </a:cubicBezTo>
                    <a:cubicBezTo>
                      <a:pt x="9392" y="4964"/>
                      <a:pt x="9381" y="4975"/>
                      <a:pt x="9367" y="4975"/>
                    </a:cubicBezTo>
                    <a:cubicBezTo>
                      <a:pt x="9353" y="4975"/>
                      <a:pt x="9342" y="4964"/>
                      <a:pt x="9342" y="4950"/>
                    </a:cubicBezTo>
                    <a:cubicBezTo>
                      <a:pt x="9342" y="4937"/>
                      <a:pt x="9353" y="4925"/>
                      <a:pt x="9367" y="4925"/>
                    </a:cubicBezTo>
                    <a:close/>
                    <a:moveTo>
                      <a:pt x="9467" y="4925"/>
                    </a:moveTo>
                    <a:lnTo>
                      <a:pt x="9467" y="4925"/>
                    </a:lnTo>
                    <a:cubicBezTo>
                      <a:pt x="9481" y="4925"/>
                      <a:pt x="9492" y="4937"/>
                      <a:pt x="9492" y="4950"/>
                    </a:cubicBezTo>
                    <a:cubicBezTo>
                      <a:pt x="9492" y="4964"/>
                      <a:pt x="9481" y="4975"/>
                      <a:pt x="9467" y="4975"/>
                    </a:cubicBezTo>
                    <a:cubicBezTo>
                      <a:pt x="9453" y="4975"/>
                      <a:pt x="9442" y="4964"/>
                      <a:pt x="9442" y="4950"/>
                    </a:cubicBezTo>
                    <a:cubicBezTo>
                      <a:pt x="9442" y="4937"/>
                      <a:pt x="9453" y="4925"/>
                      <a:pt x="9467" y="4925"/>
                    </a:cubicBezTo>
                    <a:close/>
                    <a:moveTo>
                      <a:pt x="9567" y="4925"/>
                    </a:moveTo>
                    <a:lnTo>
                      <a:pt x="9567" y="4925"/>
                    </a:lnTo>
                    <a:cubicBezTo>
                      <a:pt x="9581" y="4925"/>
                      <a:pt x="9592" y="4937"/>
                      <a:pt x="9592" y="4950"/>
                    </a:cubicBezTo>
                    <a:cubicBezTo>
                      <a:pt x="9592" y="4964"/>
                      <a:pt x="9581" y="4975"/>
                      <a:pt x="9567" y="4975"/>
                    </a:cubicBezTo>
                    <a:cubicBezTo>
                      <a:pt x="9554" y="4975"/>
                      <a:pt x="9542" y="4964"/>
                      <a:pt x="9542" y="4950"/>
                    </a:cubicBezTo>
                    <a:cubicBezTo>
                      <a:pt x="9542" y="4937"/>
                      <a:pt x="9554" y="4925"/>
                      <a:pt x="9567" y="4925"/>
                    </a:cubicBezTo>
                    <a:close/>
                    <a:moveTo>
                      <a:pt x="9667" y="4925"/>
                    </a:moveTo>
                    <a:lnTo>
                      <a:pt x="9667" y="4925"/>
                    </a:lnTo>
                    <a:cubicBezTo>
                      <a:pt x="9681" y="4925"/>
                      <a:pt x="9692" y="4937"/>
                      <a:pt x="9692" y="4950"/>
                    </a:cubicBezTo>
                    <a:cubicBezTo>
                      <a:pt x="9692" y="4964"/>
                      <a:pt x="9681" y="4975"/>
                      <a:pt x="9667" y="4975"/>
                    </a:cubicBezTo>
                    <a:cubicBezTo>
                      <a:pt x="9654" y="4975"/>
                      <a:pt x="9642" y="4964"/>
                      <a:pt x="9642" y="4950"/>
                    </a:cubicBezTo>
                    <a:cubicBezTo>
                      <a:pt x="9642" y="4937"/>
                      <a:pt x="9654" y="4925"/>
                      <a:pt x="9667" y="4925"/>
                    </a:cubicBezTo>
                    <a:close/>
                    <a:moveTo>
                      <a:pt x="9767" y="4925"/>
                    </a:moveTo>
                    <a:lnTo>
                      <a:pt x="9768" y="4925"/>
                    </a:lnTo>
                    <a:cubicBezTo>
                      <a:pt x="9781" y="4925"/>
                      <a:pt x="9793" y="4937"/>
                      <a:pt x="9793" y="4950"/>
                    </a:cubicBezTo>
                    <a:cubicBezTo>
                      <a:pt x="9793" y="4964"/>
                      <a:pt x="9781" y="4975"/>
                      <a:pt x="9768" y="4975"/>
                    </a:cubicBezTo>
                    <a:lnTo>
                      <a:pt x="9767" y="4975"/>
                    </a:lnTo>
                    <a:cubicBezTo>
                      <a:pt x="9754" y="4975"/>
                      <a:pt x="9742" y="4964"/>
                      <a:pt x="9742" y="4950"/>
                    </a:cubicBezTo>
                    <a:cubicBezTo>
                      <a:pt x="9742" y="4937"/>
                      <a:pt x="9754" y="4925"/>
                      <a:pt x="9767" y="4925"/>
                    </a:cubicBezTo>
                    <a:close/>
                    <a:moveTo>
                      <a:pt x="9868" y="4925"/>
                    </a:moveTo>
                    <a:lnTo>
                      <a:pt x="9868" y="4925"/>
                    </a:lnTo>
                    <a:cubicBezTo>
                      <a:pt x="9881" y="4925"/>
                      <a:pt x="9893" y="4937"/>
                      <a:pt x="9893" y="4950"/>
                    </a:cubicBezTo>
                    <a:cubicBezTo>
                      <a:pt x="9893" y="4964"/>
                      <a:pt x="9881" y="4975"/>
                      <a:pt x="9868" y="4975"/>
                    </a:cubicBezTo>
                    <a:cubicBezTo>
                      <a:pt x="9854" y="4975"/>
                      <a:pt x="9843" y="4964"/>
                      <a:pt x="9843" y="4950"/>
                    </a:cubicBezTo>
                    <a:cubicBezTo>
                      <a:pt x="9843" y="4937"/>
                      <a:pt x="9854" y="4925"/>
                      <a:pt x="9868" y="4925"/>
                    </a:cubicBezTo>
                    <a:close/>
                    <a:moveTo>
                      <a:pt x="9968" y="4925"/>
                    </a:moveTo>
                    <a:lnTo>
                      <a:pt x="9968" y="4925"/>
                    </a:lnTo>
                    <a:cubicBezTo>
                      <a:pt x="9981" y="4925"/>
                      <a:pt x="9993" y="4937"/>
                      <a:pt x="9993" y="4950"/>
                    </a:cubicBezTo>
                    <a:cubicBezTo>
                      <a:pt x="9993" y="4964"/>
                      <a:pt x="9981" y="4975"/>
                      <a:pt x="9968" y="4975"/>
                    </a:cubicBezTo>
                    <a:cubicBezTo>
                      <a:pt x="9954" y="4975"/>
                      <a:pt x="9943" y="4964"/>
                      <a:pt x="9943" y="4950"/>
                    </a:cubicBezTo>
                    <a:cubicBezTo>
                      <a:pt x="9943" y="4937"/>
                      <a:pt x="9954" y="4925"/>
                      <a:pt x="9968" y="4925"/>
                    </a:cubicBezTo>
                    <a:close/>
                    <a:moveTo>
                      <a:pt x="10068" y="4925"/>
                    </a:moveTo>
                    <a:lnTo>
                      <a:pt x="10068" y="4925"/>
                    </a:lnTo>
                    <a:cubicBezTo>
                      <a:pt x="10081" y="4925"/>
                      <a:pt x="10093" y="4937"/>
                      <a:pt x="10093" y="4950"/>
                    </a:cubicBezTo>
                    <a:cubicBezTo>
                      <a:pt x="10093" y="4964"/>
                      <a:pt x="10081" y="4975"/>
                      <a:pt x="10068" y="4975"/>
                    </a:cubicBezTo>
                    <a:cubicBezTo>
                      <a:pt x="10054" y="4975"/>
                      <a:pt x="10043" y="4964"/>
                      <a:pt x="10043" y="4950"/>
                    </a:cubicBezTo>
                    <a:cubicBezTo>
                      <a:pt x="10043" y="4937"/>
                      <a:pt x="10054" y="4925"/>
                      <a:pt x="10068" y="4925"/>
                    </a:cubicBezTo>
                    <a:close/>
                    <a:moveTo>
                      <a:pt x="10168" y="4925"/>
                    </a:moveTo>
                    <a:lnTo>
                      <a:pt x="10168" y="4925"/>
                    </a:lnTo>
                    <a:cubicBezTo>
                      <a:pt x="10182" y="4925"/>
                      <a:pt x="10193" y="4937"/>
                      <a:pt x="10193" y="4950"/>
                    </a:cubicBezTo>
                    <a:cubicBezTo>
                      <a:pt x="10193" y="4964"/>
                      <a:pt x="10182" y="4975"/>
                      <a:pt x="10168" y="4975"/>
                    </a:cubicBezTo>
                    <a:cubicBezTo>
                      <a:pt x="10154" y="4975"/>
                      <a:pt x="10143" y="4964"/>
                      <a:pt x="10143" y="4950"/>
                    </a:cubicBezTo>
                    <a:cubicBezTo>
                      <a:pt x="10143" y="4937"/>
                      <a:pt x="10154" y="4925"/>
                      <a:pt x="10168" y="4925"/>
                    </a:cubicBezTo>
                    <a:close/>
                    <a:moveTo>
                      <a:pt x="10268" y="4925"/>
                    </a:moveTo>
                    <a:lnTo>
                      <a:pt x="10268" y="4925"/>
                    </a:lnTo>
                    <a:cubicBezTo>
                      <a:pt x="10282" y="4925"/>
                      <a:pt x="10293" y="4937"/>
                      <a:pt x="10293" y="4950"/>
                    </a:cubicBezTo>
                    <a:cubicBezTo>
                      <a:pt x="10293" y="4964"/>
                      <a:pt x="10282" y="4975"/>
                      <a:pt x="10268" y="4975"/>
                    </a:cubicBezTo>
                    <a:cubicBezTo>
                      <a:pt x="10254" y="4975"/>
                      <a:pt x="10243" y="4964"/>
                      <a:pt x="10243" y="4950"/>
                    </a:cubicBezTo>
                    <a:cubicBezTo>
                      <a:pt x="10243" y="4937"/>
                      <a:pt x="10254" y="4925"/>
                      <a:pt x="10268" y="4925"/>
                    </a:cubicBezTo>
                    <a:close/>
                    <a:moveTo>
                      <a:pt x="10368" y="4925"/>
                    </a:moveTo>
                    <a:lnTo>
                      <a:pt x="10368" y="4925"/>
                    </a:lnTo>
                    <a:cubicBezTo>
                      <a:pt x="10382" y="4925"/>
                      <a:pt x="10393" y="4937"/>
                      <a:pt x="10393" y="4950"/>
                    </a:cubicBezTo>
                    <a:cubicBezTo>
                      <a:pt x="10393" y="4964"/>
                      <a:pt x="10382" y="4975"/>
                      <a:pt x="10368" y="4975"/>
                    </a:cubicBezTo>
                    <a:cubicBezTo>
                      <a:pt x="10354" y="4975"/>
                      <a:pt x="10343" y="4964"/>
                      <a:pt x="10343" y="4950"/>
                    </a:cubicBezTo>
                    <a:cubicBezTo>
                      <a:pt x="10343" y="4937"/>
                      <a:pt x="10354" y="4925"/>
                      <a:pt x="10368" y="4925"/>
                    </a:cubicBezTo>
                    <a:close/>
                    <a:moveTo>
                      <a:pt x="10468" y="4925"/>
                    </a:moveTo>
                    <a:lnTo>
                      <a:pt x="10468" y="4925"/>
                    </a:lnTo>
                    <a:cubicBezTo>
                      <a:pt x="10482" y="4925"/>
                      <a:pt x="10493" y="4937"/>
                      <a:pt x="10493" y="4950"/>
                    </a:cubicBezTo>
                    <a:cubicBezTo>
                      <a:pt x="10493" y="4964"/>
                      <a:pt x="10482" y="4975"/>
                      <a:pt x="10468" y="4975"/>
                    </a:cubicBezTo>
                    <a:cubicBezTo>
                      <a:pt x="10454" y="4975"/>
                      <a:pt x="10443" y="4964"/>
                      <a:pt x="10443" y="4950"/>
                    </a:cubicBezTo>
                    <a:cubicBezTo>
                      <a:pt x="10443" y="4937"/>
                      <a:pt x="10454" y="4925"/>
                      <a:pt x="10468" y="4925"/>
                    </a:cubicBezTo>
                    <a:close/>
                    <a:moveTo>
                      <a:pt x="10568" y="4925"/>
                    </a:moveTo>
                    <a:lnTo>
                      <a:pt x="10568" y="4925"/>
                    </a:lnTo>
                    <a:cubicBezTo>
                      <a:pt x="10582" y="4925"/>
                      <a:pt x="10593" y="4937"/>
                      <a:pt x="10593" y="4950"/>
                    </a:cubicBezTo>
                    <a:cubicBezTo>
                      <a:pt x="10593" y="4964"/>
                      <a:pt x="10582" y="4975"/>
                      <a:pt x="10568" y="4975"/>
                    </a:cubicBezTo>
                    <a:cubicBezTo>
                      <a:pt x="10554" y="4975"/>
                      <a:pt x="10543" y="4964"/>
                      <a:pt x="10543" y="4950"/>
                    </a:cubicBezTo>
                    <a:cubicBezTo>
                      <a:pt x="10543" y="4937"/>
                      <a:pt x="10554" y="4925"/>
                      <a:pt x="10568" y="4925"/>
                    </a:cubicBezTo>
                    <a:close/>
                    <a:moveTo>
                      <a:pt x="10668" y="4925"/>
                    </a:moveTo>
                    <a:lnTo>
                      <a:pt x="10668" y="4925"/>
                    </a:lnTo>
                    <a:cubicBezTo>
                      <a:pt x="10682" y="4925"/>
                      <a:pt x="10693" y="4937"/>
                      <a:pt x="10693" y="4950"/>
                    </a:cubicBezTo>
                    <a:cubicBezTo>
                      <a:pt x="10693" y="4964"/>
                      <a:pt x="10682" y="4975"/>
                      <a:pt x="10668" y="4975"/>
                    </a:cubicBezTo>
                    <a:cubicBezTo>
                      <a:pt x="10654" y="4975"/>
                      <a:pt x="10643" y="4964"/>
                      <a:pt x="10643" y="4950"/>
                    </a:cubicBezTo>
                    <a:cubicBezTo>
                      <a:pt x="10643" y="4937"/>
                      <a:pt x="10654" y="4925"/>
                      <a:pt x="10668" y="4925"/>
                    </a:cubicBezTo>
                    <a:close/>
                    <a:moveTo>
                      <a:pt x="10768" y="4925"/>
                    </a:moveTo>
                    <a:lnTo>
                      <a:pt x="10768" y="4925"/>
                    </a:lnTo>
                    <a:cubicBezTo>
                      <a:pt x="10782" y="4925"/>
                      <a:pt x="10793" y="4937"/>
                      <a:pt x="10793" y="4950"/>
                    </a:cubicBezTo>
                    <a:cubicBezTo>
                      <a:pt x="10793" y="4964"/>
                      <a:pt x="10782" y="4975"/>
                      <a:pt x="10768" y="4975"/>
                    </a:cubicBezTo>
                    <a:cubicBezTo>
                      <a:pt x="10754" y="4975"/>
                      <a:pt x="10743" y="4964"/>
                      <a:pt x="10743" y="4950"/>
                    </a:cubicBezTo>
                    <a:cubicBezTo>
                      <a:pt x="10743" y="4937"/>
                      <a:pt x="10754" y="4925"/>
                      <a:pt x="10768" y="4925"/>
                    </a:cubicBezTo>
                    <a:close/>
                    <a:moveTo>
                      <a:pt x="10868" y="4925"/>
                    </a:moveTo>
                    <a:lnTo>
                      <a:pt x="10868" y="4925"/>
                    </a:lnTo>
                    <a:cubicBezTo>
                      <a:pt x="10882" y="4925"/>
                      <a:pt x="10893" y="4937"/>
                      <a:pt x="10893" y="4950"/>
                    </a:cubicBezTo>
                    <a:cubicBezTo>
                      <a:pt x="10893" y="4964"/>
                      <a:pt x="10882" y="4975"/>
                      <a:pt x="10868" y="4975"/>
                    </a:cubicBezTo>
                    <a:cubicBezTo>
                      <a:pt x="10854" y="4975"/>
                      <a:pt x="10843" y="4964"/>
                      <a:pt x="10843" y="4950"/>
                    </a:cubicBezTo>
                    <a:cubicBezTo>
                      <a:pt x="10843" y="4937"/>
                      <a:pt x="10854" y="4925"/>
                      <a:pt x="10868" y="4925"/>
                    </a:cubicBezTo>
                    <a:close/>
                    <a:moveTo>
                      <a:pt x="10968" y="4925"/>
                    </a:moveTo>
                    <a:lnTo>
                      <a:pt x="10968" y="4925"/>
                    </a:lnTo>
                    <a:cubicBezTo>
                      <a:pt x="10982" y="4925"/>
                      <a:pt x="10993" y="4937"/>
                      <a:pt x="10993" y="4950"/>
                    </a:cubicBezTo>
                    <a:cubicBezTo>
                      <a:pt x="10993" y="4964"/>
                      <a:pt x="10982" y="4975"/>
                      <a:pt x="10968" y="4975"/>
                    </a:cubicBezTo>
                    <a:cubicBezTo>
                      <a:pt x="10954" y="4975"/>
                      <a:pt x="10943" y="4964"/>
                      <a:pt x="10943" y="4950"/>
                    </a:cubicBezTo>
                    <a:cubicBezTo>
                      <a:pt x="10943" y="4937"/>
                      <a:pt x="10954" y="4925"/>
                      <a:pt x="10968" y="4925"/>
                    </a:cubicBezTo>
                    <a:close/>
                    <a:moveTo>
                      <a:pt x="11068" y="4925"/>
                    </a:moveTo>
                    <a:lnTo>
                      <a:pt x="11068" y="4925"/>
                    </a:lnTo>
                    <a:cubicBezTo>
                      <a:pt x="11082" y="4925"/>
                      <a:pt x="11093" y="4937"/>
                      <a:pt x="11093" y="4950"/>
                    </a:cubicBezTo>
                    <a:cubicBezTo>
                      <a:pt x="11093" y="4964"/>
                      <a:pt x="11082" y="4975"/>
                      <a:pt x="11068" y="4975"/>
                    </a:cubicBezTo>
                    <a:cubicBezTo>
                      <a:pt x="11054" y="4975"/>
                      <a:pt x="11043" y="4964"/>
                      <a:pt x="11043" y="4950"/>
                    </a:cubicBezTo>
                    <a:cubicBezTo>
                      <a:pt x="11043" y="4937"/>
                      <a:pt x="11054" y="4925"/>
                      <a:pt x="11068" y="4925"/>
                    </a:cubicBezTo>
                    <a:close/>
                    <a:moveTo>
                      <a:pt x="11168" y="4925"/>
                    </a:moveTo>
                    <a:lnTo>
                      <a:pt x="11168" y="4925"/>
                    </a:lnTo>
                    <a:cubicBezTo>
                      <a:pt x="11182" y="4925"/>
                      <a:pt x="11193" y="4937"/>
                      <a:pt x="11193" y="4950"/>
                    </a:cubicBezTo>
                    <a:cubicBezTo>
                      <a:pt x="11193" y="4964"/>
                      <a:pt x="11182" y="4975"/>
                      <a:pt x="11168" y="4975"/>
                    </a:cubicBezTo>
                    <a:cubicBezTo>
                      <a:pt x="11154" y="4975"/>
                      <a:pt x="11143" y="4964"/>
                      <a:pt x="11143" y="4950"/>
                    </a:cubicBezTo>
                    <a:cubicBezTo>
                      <a:pt x="11143" y="4937"/>
                      <a:pt x="11154" y="4925"/>
                      <a:pt x="11168" y="4925"/>
                    </a:cubicBezTo>
                    <a:close/>
                    <a:moveTo>
                      <a:pt x="11268" y="4925"/>
                    </a:moveTo>
                    <a:lnTo>
                      <a:pt x="11268" y="4925"/>
                    </a:lnTo>
                    <a:cubicBezTo>
                      <a:pt x="11282" y="4925"/>
                      <a:pt x="11293" y="4937"/>
                      <a:pt x="11293" y="4950"/>
                    </a:cubicBezTo>
                    <a:cubicBezTo>
                      <a:pt x="11293" y="4964"/>
                      <a:pt x="11282" y="4975"/>
                      <a:pt x="11268" y="4975"/>
                    </a:cubicBezTo>
                    <a:cubicBezTo>
                      <a:pt x="11254" y="4975"/>
                      <a:pt x="11243" y="4964"/>
                      <a:pt x="11243" y="4950"/>
                    </a:cubicBezTo>
                    <a:cubicBezTo>
                      <a:pt x="11243" y="4937"/>
                      <a:pt x="11254" y="4925"/>
                      <a:pt x="11268" y="4925"/>
                    </a:cubicBezTo>
                    <a:close/>
                    <a:moveTo>
                      <a:pt x="11368" y="4925"/>
                    </a:moveTo>
                    <a:lnTo>
                      <a:pt x="11368" y="4925"/>
                    </a:lnTo>
                    <a:cubicBezTo>
                      <a:pt x="11382" y="4925"/>
                      <a:pt x="11393" y="4937"/>
                      <a:pt x="11393" y="4950"/>
                    </a:cubicBezTo>
                    <a:cubicBezTo>
                      <a:pt x="11393" y="4964"/>
                      <a:pt x="11382" y="4975"/>
                      <a:pt x="11368" y="4975"/>
                    </a:cubicBezTo>
                    <a:cubicBezTo>
                      <a:pt x="11354" y="4975"/>
                      <a:pt x="11343" y="4964"/>
                      <a:pt x="11343" y="4950"/>
                    </a:cubicBezTo>
                    <a:cubicBezTo>
                      <a:pt x="11343" y="4937"/>
                      <a:pt x="11354" y="4925"/>
                      <a:pt x="11368" y="4925"/>
                    </a:cubicBezTo>
                    <a:close/>
                    <a:moveTo>
                      <a:pt x="11468" y="4925"/>
                    </a:moveTo>
                    <a:lnTo>
                      <a:pt x="11468" y="4925"/>
                    </a:lnTo>
                    <a:cubicBezTo>
                      <a:pt x="11482" y="4925"/>
                      <a:pt x="11493" y="4937"/>
                      <a:pt x="11493" y="4950"/>
                    </a:cubicBezTo>
                    <a:cubicBezTo>
                      <a:pt x="11493" y="4964"/>
                      <a:pt x="11482" y="4975"/>
                      <a:pt x="11468" y="4975"/>
                    </a:cubicBezTo>
                    <a:cubicBezTo>
                      <a:pt x="11455" y="4975"/>
                      <a:pt x="11443" y="4964"/>
                      <a:pt x="11443" y="4950"/>
                    </a:cubicBezTo>
                    <a:cubicBezTo>
                      <a:pt x="11443" y="4937"/>
                      <a:pt x="11455" y="4925"/>
                      <a:pt x="11468" y="4925"/>
                    </a:cubicBezTo>
                    <a:close/>
                    <a:moveTo>
                      <a:pt x="11568" y="4925"/>
                    </a:moveTo>
                    <a:lnTo>
                      <a:pt x="11568" y="4925"/>
                    </a:lnTo>
                    <a:cubicBezTo>
                      <a:pt x="11582" y="4925"/>
                      <a:pt x="11593" y="4937"/>
                      <a:pt x="11593" y="4950"/>
                    </a:cubicBezTo>
                    <a:cubicBezTo>
                      <a:pt x="11593" y="4964"/>
                      <a:pt x="11582" y="4975"/>
                      <a:pt x="11568" y="4975"/>
                    </a:cubicBezTo>
                    <a:cubicBezTo>
                      <a:pt x="11555" y="4975"/>
                      <a:pt x="11543" y="4964"/>
                      <a:pt x="11543" y="4950"/>
                    </a:cubicBezTo>
                    <a:cubicBezTo>
                      <a:pt x="11543" y="4937"/>
                      <a:pt x="11555" y="4925"/>
                      <a:pt x="11568" y="4925"/>
                    </a:cubicBezTo>
                    <a:close/>
                    <a:moveTo>
                      <a:pt x="11668" y="4925"/>
                    </a:moveTo>
                    <a:lnTo>
                      <a:pt x="11668" y="4925"/>
                    </a:lnTo>
                    <a:cubicBezTo>
                      <a:pt x="11682" y="4925"/>
                      <a:pt x="11693" y="4937"/>
                      <a:pt x="11693" y="4950"/>
                    </a:cubicBezTo>
                    <a:cubicBezTo>
                      <a:pt x="11693" y="4964"/>
                      <a:pt x="11682" y="4975"/>
                      <a:pt x="11668" y="4975"/>
                    </a:cubicBezTo>
                    <a:cubicBezTo>
                      <a:pt x="11655" y="4975"/>
                      <a:pt x="11643" y="4964"/>
                      <a:pt x="11643" y="4950"/>
                    </a:cubicBezTo>
                    <a:cubicBezTo>
                      <a:pt x="11643" y="4937"/>
                      <a:pt x="11655" y="4925"/>
                      <a:pt x="11668" y="4925"/>
                    </a:cubicBezTo>
                    <a:close/>
                    <a:moveTo>
                      <a:pt x="11768" y="4925"/>
                    </a:moveTo>
                    <a:lnTo>
                      <a:pt x="11769" y="4925"/>
                    </a:lnTo>
                    <a:cubicBezTo>
                      <a:pt x="11782" y="4925"/>
                      <a:pt x="11794" y="4937"/>
                      <a:pt x="11794" y="4950"/>
                    </a:cubicBezTo>
                    <a:cubicBezTo>
                      <a:pt x="11794" y="4964"/>
                      <a:pt x="11782" y="4975"/>
                      <a:pt x="11769" y="4975"/>
                    </a:cubicBezTo>
                    <a:lnTo>
                      <a:pt x="11768" y="4975"/>
                    </a:lnTo>
                    <a:cubicBezTo>
                      <a:pt x="11755" y="4975"/>
                      <a:pt x="11743" y="4964"/>
                      <a:pt x="11743" y="4950"/>
                    </a:cubicBezTo>
                    <a:cubicBezTo>
                      <a:pt x="11743" y="4937"/>
                      <a:pt x="11755" y="4925"/>
                      <a:pt x="11768" y="4925"/>
                    </a:cubicBezTo>
                    <a:close/>
                    <a:moveTo>
                      <a:pt x="11869" y="4925"/>
                    </a:moveTo>
                    <a:lnTo>
                      <a:pt x="11869" y="4925"/>
                    </a:lnTo>
                    <a:cubicBezTo>
                      <a:pt x="11882" y="4925"/>
                      <a:pt x="11894" y="4937"/>
                      <a:pt x="11894" y="4950"/>
                    </a:cubicBezTo>
                    <a:cubicBezTo>
                      <a:pt x="11894" y="4964"/>
                      <a:pt x="11882" y="4975"/>
                      <a:pt x="11869" y="4975"/>
                    </a:cubicBezTo>
                    <a:cubicBezTo>
                      <a:pt x="11855" y="4975"/>
                      <a:pt x="11844" y="4964"/>
                      <a:pt x="11844" y="4950"/>
                    </a:cubicBezTo>
                    <a:cubicBezTo>
                      <a:pt x="11844" y="4937"/>
                      <a:pt x="11855" y="4925"/>
                      <a:pt x="11869" y="4925"/>
                    </a:cubicBezTo>
                    <a:close/>
                    <a:moveTo>
                      <a:pt x="11969" y="4925"/>
                    </a:moveTo>
                    <a:lnTo>
                      <a:pt x="11969" y="4925"/>
                    </a:lnTo>
                    <a:cubicBezTo>
                      <a:pt x="11982" y="4925"/>
                      <a:pt x="11994" y="4937"/>
                      <a:pt x="11994" y="4950"/>
                    </a:cubicBezTo>
                    <a:cubicBezTo>
                      <a:pt x="11994" y="4964"/>
                      <a:pt x="11982" y="4975"/>
                      <a:pt x="11969" y="4975"/>
                    </a:cubicBezTo>
                    <a:cubicBezTo>
                      <a:pt x="11955" y="4975"/>
                      <a:pt x="11944" y="4964"/>
                      <a:pt x="11944" y="4950"/>
                    </a:cubicBezTo>
                    <a:cubicBezTo>
                      <a:pt x="11944" y="4937"/>
                      <a:pt x="11955" y="4925"/>
                      <a:pt x="11969" y="4925"/>
                    </a:cubicBezTo>
                    <a:close/>
                    <a:moveTo>
                      <a:pt x="12069" y="4925"/>
                    </a:moveTo>
                    <a:lnTo>
                      <a:pt x="12069" y="4925"/>
                    </a:lnTo>
                    <a:cubicBezTo>
                      <a:pt x="12082" y="4925"/>
                      <a:pt x="12094" y="4937"/>
                      <a:pt x="12094" y="4950"/>
                    </a:cubicBezTo>
                    <a:cubicBezTo>
                      <a:pt x="12094" y="4964"/>
                      <a:pt x="12082" y="4975"/>
                      <a:pt x="12069" y="4975"/>
                    </a:cubicBezTo>
                    <a:cubicBezTo>
                      <a:pt x="12055" y="4975"/>
                      <a:pt x="12044" y="4964"/>
                      <a:pt x="12044" y="4950"/>
                    </a:cubicBezTo>
                    <a:cubicBezTo>
                      <a:pt x="12044" y="4937"/>
                      <a:pt x="12055" y="4925"/>
                      <a:pt x="12069" y="4925"/>
                    </a:cubicBezTo>
                    <a:close/>
                    <a:moveTo>
                      <a:pt x="12169" y="4925"/>
                    </a:moveTo>
                    <a:lnTo>
                      <a:pt x="12169" y="4925"/>
                    </a:lnTo>
                    <a:cubicBezTo>
                      <a:pt x="12183" y="4925"/>
                      <a:pt x="12194" y="4937"/>
                      <a:pt x="12194" y="4950"/>
                    </a:cubicBezTo>
                    <a:cubicBezTo>
                      <a:pt x="12194" y="4964"/>
                      <a:pt x="12183" y="4975"/>
                      <a:pt x="12169" y="4975"/>
                    </a:cubicBezTo>
                    <a:cubicBezTo>
                      <a:pt x="12155" y="4975"/>
                      <a:pt x="12144" y="4964"/>
                      <a:pt x="12144" y="4950"/>
                    </a:cubicBezTo>
                    <a:cubicBezTo>
                      <a:pt x="12144" y="4937"/>
                      <a:pt x="12155" y="4925"/>
                      <a:pt x="12169" y="4925"/>
                    </a:cubicBezTo>
                    <a:close/>
                    <a:moveTo>
                      <a:pt x="12269" y="4925"/>
                    </a:moveTo>
                    <a:lnTo>
                      <a:pt x="12269" y="4925"/>
                    </a:lnTo>
                    <a:cubicBezTo>
                      <a:pt x="12283" y="4925"/>
                      <a:pt x="12294" y="4937"/>
                      <a:pt x="12294" y="4950"/>
                    </a:cubicBezTo>
                    <a:cubicBezTo>
                      <a:pt x="12294" y="4964"/>
                      <a:pt x="12283" y="4975"/>
                      <a:pt x="12269" y="4975"/>
                    </a:cubicBezTo>
                    <a:cubicBezTo>
                      <a:pt x="12255" y="4975"/>
                      <a:pt x="12244" y="4964"/>
                      <a:pt x="12244" y="4950"/>
                    </a:cubicBezTo>
                    <a:cubicBezTo>
                      <a:pt x="12244" y="4937"/>
                      <a:pt x="12255" y="4925"/>
                      <a:pt x="12269" y="4925"/>
                    </a:cubicBezTo>
                    <a:close/>
                    <a:moveTo>
                      <a:pt x="12369" y="4925"/>
                    </a:moveTo>
                    <a:lnTo>
                      <a:pt x="12369" y="4925"/>
                    </a:lnTo>
                    <a:cubicBezTo>
                      <a:pt x="12383" y="4925"/>
                      <a:pt x="12394" y="4937"/>
                      <a:pt x="12394" y="4950"/>
                    </a:cubicBezTo>
                    <a:cubicBezTo>
                      <a:pt x="12394" y="4964"/>
                      <a:pt x="12383" y="4975"/>
                      <a:pt x="12369" y="4975"/>
                    </a:cubicBezTo>
                    <a:cubicBezTo>
                      <a:pt x="12355" y="4975"/>
                      <a:pt x="12344" y="4964"/>
                      <a:pt x="12344" y="4950"/>
                    </a:cubicBezTo>
                    <a:cubicBezTo>
                      <a:pt x="12344" y="4937"/>
                      <a:pt x="12355" y="4925"/>
                      <a:pt x="12369" y="4925"/>
                    </a:cubicBezTo>
                    <a:close/>
                    <a:moveTo>
                      <a:pt x="12469" y="4925"/>
                    </a:moveTo>
                    <a:lnTo>
                      <a:pt x="12469" y="4925"/>
                    </a:lnTo>
                    <a:cubicBezTo>
                      <a:pt x="12483" y="4925"/>
                      <a:pt x="12494" y="4937"/>
                      <a:pt x="12494" y="4950"/>
                    </a:cubicBezTo>
                    <a:cubicBezTo>
                      <a:pt x="12494" y="4964"/>
                      <a:pt x="12483" y="4975"/>
                      <a:pt x="12469" y="4975"/>
                    </a:cubicBezTo>
                    <a:cubicBezTo>
                      <a:pt x="12455" y="4975"/>
                      <a:pt x="12444" y="4964"/>
                      <a:pt x="12444" y="4950"/>
                    </a:cubicBezTo>
                    <a:cubicBezTo>
                      <a:pt x="12444" y="4937"/>
                      <a:pt x="12455" y="4925"/>
                      <a:pt x="12469" y="4925"/>
                    </a:cubicBezTo>
                    <a:close/>
                    <a:moveTo>
                      <a:pt x="12569" y="4925"/>
                    </a:moveTo>
                    <a:lnTo>
                      <a:pt x="12569" y="4925"/>
                    </a:lnTo>
                    <a:cubicBezTo>
                      <a:pt x="12583" y="4925"/>
                      <a:pt x="12594" y="4937"/>
                      <a:pt x="12594" y="4950"/>
                    </a:cubicBezTo>
                    <a:cubicBezTo>
                      <a:pt x="12594" y="4964"/>
                      <a:pt x="12583" y="4975"/>
                      <a:pt x="12569" y="4975"/>
                    </a:cubicBezTo>
                    <a:cubicBezTo>
                      <a:pt x="12555" y="4975"/>
                      <a:pt x="12544" y="4964"/>
                      <a:pt x="12544" y="4950"/>
                    </a:cubicBezTo>
                    <a:cubicBezTo>
                      <a:pt x="12544" y="4937"/>
                      <a:pt x="12555" y="4925"/>
                      <a:pt x="12569" y="4925"/>
                    </a:cubicBezTo>
                    <a:close/>
                    <a:moveTo>
                      <a:pt x="12669" y="4925"/>
                    </a:moveTo>
                    <a:lnTo>
                      <a:pt x="12669" y="4925"/>
                    </a:lnTo>
                    <a:cubicBezTo>
                      <a:pt x="12683" y="4925"/>
                      <a:pt x="12694" y="4937"/>
                      <a:pt x="12694" y="4950"/>
                    </a:cubicBezTo>
                    <a:cubicBezTo>
                      <a:pt x="12694" y="4964"/>
                      <a:pt x="12683" y="4975"/>
                      <a:pt x="12669" y="4975"/>
                    </a:cubicBezTo>
                    <a:cubicBezTo>
                      <a:pt x="12655" y="4975"/>
                      <a:pt x="12644" y="4964"/>
                      <a:pt x="12644" y="4950"/>
                    </a:cubicBezTo>
                    <a:cubicBezTo>
                      <a:pt x="12644" y="4937"/>
                      <a:pt x="12655" y="4925"/>
                      <a:pt x="12669" y="4925"/>
                    </a:cubicBezTo>
                    <a:close/>
                    <a:moveTo>
                      <a:pt x="12769" y="4925"/>
                    </a:moveTo>
                    <a:lnTo>
                      <a:pt x="12769" y="4925"/>
                    </a:lnTo>
                    <a:cubicBezTo>
                      <a:pt x="12783" y="4925"/>
                      <a:pt x="12794" y="4937"/>
                      <a:pt x="12794" y="4950"/>
                    </a:cubicBezTo>
                    <a:cubicBezTo>
                      <a:pt x="12794" y="4964"/>
                      <a:pt x="12783" y="4975"/>
                      <a:pt x="12769" y="4975"/>
                    </a:cubicBezTo>
                    <a:cubicBezTo>
                      <a:pt x="12755" y="4975"/>
                      <a:pt x="12744" y="4964"/>
                      <a:pt x="12744" y="4950"/>
                    </a:cubicBezTo>
                    <a:cubicBezTo>
                      <a:pt x="12744" y="4937"/>
                      <a:pt x="12755" y="4925"/>
                      <a:pt x="12769" y="4925"/>
                    </a:cubicBezTo>
                    <a:close/>
                    <a:moveTo>
                      <a:pt x="12869" y="4925"/>
                    </a:moveTo>
                    <a:lnTo>
                      <a:pt x="12869" y="4925"/>
                    </a:lnTo>
                    <a:cubicBezTo>
                      <a:pt x="12883" y="4925"/>
                      <a:pt x="12894" y="4937"/>
                      <a:pt x="12894" y="4950"/>
                    </a:cubicBezTo>
                    <a:cubicBezTo>
                      <a:pt x="12894" y="4964"/>
                      <a:pt x="12883" y="4975"/>
                      <a:pt x="12869" y="4975"/>
                    </a:cubicBezTo>
                    <a:cubicBezTo>
                      <a:pt x="12855" y="4975"/>
                      <a:pt x="12844" y="4964"/>
                      <a:pt x="12844" y="4950"/>
                    </a:cubicBezTo>
                    <a:cubicBezTo>
                      <a:pt x="12844" y="4937"/>
                      <a:pt x="12855" y="4925"/>
                      <a:pt x="12869" y="4925"/>
                    </a:cubicBezTo>
                    <a:close/>
                    <a:moveTo>
                      <a:pt x="12969" y="4925"/>
                    </a:moveTo>
                    <a:lnTo>
                      <a:pt x="12969" y="4925"/>
                    </a:lnTo>
                    <a:cubicBezTo>
                      <a:pt x="12983" y="4925"/>
                      <a:pt x="12994" y="4937"/>
                      <a:pt x="12994" y="4950"/>
                    </a:cubicBezTo>
                    <a:cubicBezTo>
                      <a:pt x="12994" y="4964"/>
                      <a:pt x="12983" y="4975"/>
                      <a:pt x="12969" y="4975"/>
                    </a:cubicBezTo>
                    <a:cubicBezTo>
                      <a:pt x="12955" y="4975"/>
                      <a:pt x="12944" y="4964"/>
                      <a:pt x="12944" y="4950"/>
                    </a:cubicBezTo>
                    <a:cubicBezTo>
                      <a:pt x="12944" y="4937"/>
                      <a:pt x="12955" y="4925"/>
                      <a:pt x="12969" y="4925"/>
                    </a:cubicBezTo>
                    <a:close/>
                    <a:moveTo>
                      <a:pt x="13069" y="4925"/>
                    </a:moveTo>
                    <a:lnTo>
                      <a:pt x="13069" y="4925"/>
                    </a:lnTo>
                    <a:cubicBezTo>
                      <a:pt x="13083" y="4925"/>
                      <a:pt x="13094" y="4937"/>
                      <a:pt x="13094" y="4950"/>
                    </a:cubicBezTo>
                    <a:cubicBezTo>
                      <a:pt x="13094" y="4964"/>
                      <a:pt x="13083" y="4975"/>
                      <a:pt x="13069" y="4975"/>
                    </a:cubicBezTo>
                    <a:cubicBezTo>
                      <a:pt x="13055" y="4975"/>
                      <a:pt x="13044" y="4964"/>
                      <a:pt x="13044" y="4950"/>
                    </a:cubicBezTo>
                    <a:cubicBezTo>
                      <a:pt x="13044" y="4937"/>
                      <a:pt x="13055" y="4925"/>
                      <a:pt x="13069" y="4925"/>
                    </a:cubicBezTo>
                    <a:close/>
                    <a:moveTo>
                      <a:pt x="13169" y="4925"/>
                    </a:moveTo>
                    <a:lnTo>
                      <a:pt x="13169" y="4925"/>
                    </a:lnTo>
                    <a:cubicBezTo>
                      <a:pt x="13183" y="4925"/>
                      <a:pt x="13194" y="4937"/>
                      <a:pt x="13194" y="4950"/>
                    </a:cubicBezTo>
                    <a:cubicBezTo>
                      <a:pt x="13194" y="4964"/>
                      <a:pt x="13183" y="4975"/>
                      <a:pt x="13169" y="4975"/>
                    </a:cubicBezTo>
                    <a:cubicBezTo>
                      <a:pt x="13155" y="4975"/>
                      <a:pt x="13144" y="4964"/>
                      <a:pt x="13144" y="4950"/>
                    </a:cubicBezTo>
                    <a:cubicBezTo>
                      <a:pt x="13144" y="4937"/>
                      <a:pt x="13155" y="4925"/>
                      <a:pt x="13169" y="4925"/>
                    </a:cubicBezTo>
                    <a:close/>
                    <a:moveTo>
                      <a:pt x="13269" y="4925"/>
                    </a:moveTo>
                    <a:lnTo>
                      <a:pt x="13269" y="4925"/>
                    </a:lnTo>
                    <a:cubicBezTo>
                      <a:pt x="13283" y="4925"/>
                      <a:pt x="13294" y="4937"/>
                      <a:pt x="13294" y="4950"/>
                    </a:cubicBezTo>
                    <a:cubicBezTo>
                      <a:pt x="13294" y="4964"/>
                      <a:pt x="13283" y="4975"/>
                      <a:pt x="13269" y="4975"/>
                    </a:cubicBezTo>
                    <a:cubicBezTo>
                      <a:pt x="13255" y="4975"/>
                      <a:pt x="13244" y="4964"/>
                      <a:pt x="13244" y="4950"/>
                    </a:cubicBezTo>
                    <a:cubicBezTo>
                      <a:pt x="13244" y="4937"/>
                      <a:pt x="13255" y="4925"/>
                      <a:pt x="13269" y="4925"/>
                    </a:cubicBezTo>
                    <a:close/>
                    <a:moveTo>
                      <a:pt x="13369" y="4925"/>
                    </a:moveTo>
                    <a:lnTo>
                      <a:pt x="13369" y="4925"/>
                    </a:lnTo>
                    <a:cubicBezTo>
                      <a:pt x="13383" y="4925"/>
                      <a:pt x="13394" y="4937"/>
                      <a:pt x="13394" y="4950"/>
                    </a:cubicBezTo>
                    <a:cubicBezTo>
                      <a:pt x="13394" y="4964"/>
                      <a:pt x="13383" y="4975"/>
                      <a:pt x="13369" y="4975"/>
                    </a:cubicBezTo>
                    <a:cubicBezTo>
                      <a:pt x="13355" y="4975"/>
                      <a:pt x="13344" y="4964"/>
                      <a:pt x="13344" y="4950"/>
                    </a:cubicBezTo>
                    <a:cubicBezTo>
                      <a:pt x="13344" y="4937"/>
                      <a:pt x="13355" y="4925"/>
                      <a:pt x="13369" y="4925"/>
                    </a:cubicBezTo>
                    <a:close/>
                    <a:moveTo>
                      <a:pt x="13469" y="4925"/>
                    </a:moveTo>
                    <a:lnTo>
                      <a:pt x="13469" y="4925"/>
                    </a:lnTo>
                    <a:cubicBezTo>
                      <a:pt x="13483" y="4925"/>
                      <a:pt x="13494" y="4937"/>
                      <a:pt x="13494" y="4950"/>
                    </a:cubicBezTo>
                    <a:cubicBezTo>
                      <a:pt x="13494" y="4964"/>
                      <a:pt x="13483" y="4975"/>
                      <a:pt x="13469" y="4975"/>
                    </a:cubicBezTo>
                    <a:cubicBezTo>
                      <a:pt x="13456" y="4975"/>
                      <a:pt x="13444" y="4964"/>
                      <a:pt x="13444" y="4950"/>
                    </a:cubicBezTo>
                    <a:cubicBezTo>
                      <a:pt x="13444" y="4937"/>
                      <a:pt x="13456" y="4925"/>
                      <a:pt x="13469" y="4925"/>
                    </a:cubicBezTo>
                    <a:close/>
                    <a:moveTo>
                      <a:pt x="13569" y="4925"/>
                    </a:moveTo>
                    <a:lnTo>
                      <a:pt x="13569" y="4925"/>
                    </a:lnTo>
                    <a:cubicBezTo>
                      <a:pt x="13583" y="4925"/>
                      <a:pt x="13594" y="4937"/>
                      <a:pt x="13594" y="4950"/>
                    </a:cubicBezTo>
                    <a:cubicBezTo>
                      <a:pt x="13594" y="4964"/>
                      <a:pt x="13583" y="4975"/>
                      <a:pt x="13569" y="4975"/>
                    </a:cubicBezTo>
                    <a:cubicBezTo>
                      <a:pt x="13556" y="4975"/>
                      <a:pt x="13544" y="4964"/>
                      <a:pt x="13544" y="4950"/>
                    </a:cubicBezTo>
                    <a:cubicBezTo>
                      <a:pt x="13544" y="4937"/>
                      <a:pt x="13556" y="4925"/>
                      <a:pt x="13569" y="4925"/>
                    </a:cubicBezTo>
                    <a:close/>
                    <a:moveTo>
                      <a:pt x="13669" y="4925"/>
                    </a:moveTo>
                    <a:lnTo>
                      <a:pt x="13669" y="4925"/>
                    </a:lnTo>
                    <a:cubicBezTo>
                      <a:pt x="13683" y="4925"/>
                      <a:pt x="13694" y="4937"/>
                      <a:pt x="13694" y="4950"/>
                    </a:cubicBezTo>
                    <a:cubicBezTo>
                      <a:pt x="13694" y="4964"/>
                      <a:pt x="13683" y="4975"/>
                      <a:pt x="13669" y="4975"/>
                    </a:cubicBezTo>
                    <a:cubicBezTo>
                      <a:pt x="13656" y="4975"/>
                      <a:pt x="13644" y="4964"/>
                      <a:pt x="13644" y="4950"/>
                    </a:cubicBezTo>
                    <a:cubicBezTo>
                      <a:pt x="13644" y="4937"/>
                      <a:pt x="13656" y="4925"/>
                      <a:pt x="13669" y="4925"/>
                    </a:cubicBezTo>
                    <a:close/>
                    <a:moveTo>
                      <a:pt x="13769" y="4925"/>
                    </a:moveTo>
                    <a:lnTo>
                      <a:pt x="13770" y="4925"/>
                    </a:lnTo>
                    <a:cubicBezTo>
                      <a:pt x="13783" y="4925"/>
                      <a:pt x="13795" y="4937"/>
                      <a:pt x="13795" y="4950"/>
                    </a:cubicBezTo>
                    <a:cubicBezTo>
                      <a:pt x="13795" y="4964"/>
                      <a:pt x="13783" y="4975"/>
                      <a:pt x="13770" y="4975"/>
                    </a:cubicBezTo>
                    <a:lnTo>
                      <a:pt x="13769" y="4975"/>
                    </a:lnTo>
                    <a:cubicBezTo>
                      <a:pt x="13756" y="4975"/>
                      <a:pt x="13744" y="4964"/>
                      <a:pt x="13744" y="4950"/>
                    </a:cubicBezTo>
                    <a:cubicBezTo>
                      <a:pt x="13744" y="4937"/>
                      <a:pt x="13756" y="4925"/>
                      <a:pt x="13769" y="4925"/>
                    </a:cubicBezTo>
                    <a:close/>
                    <a:moveTo>
                      <a:pt x="13870" y="4925"/>
                    </a:moveTo>
                    <a:lnTo>
                      <a:pt x="13870" y="4925"/>
                    </a:lnTo>
                    <a:cubicBezTo>
                      <a:pt x="13883" y="4925"/>
                      <a:pt x="13895" y="4937"/>
                      <a:pt x="13895" y="4950"/>
                    </a:cubicBezTo>
                    <a:cubicBezTo>
                      <a:pt x="13895" y="4964"/>
                      <a:pt x="13883" y="4975"/>
                      <a:pt x="13870" y="4975"/>
                    </a:cubicBezTo>
                    <a:cubicBezTo>
                      <a:pt x="13856" y="4975"/>
                      <a:pt x="13845" y="4964"/>
                      <a:pt x="13845" y="4950"/>
                    </a:cubicBezTo>
                    <a:cubicBezTo>
                      <a:pt x="13845" y="4937"/>
                      <a:pt x="13856" y="4925"/>
                      <a:pt x="13870" y="4925"/>
                    </a:cubicBezTo>
                    <a:close/>
                    <a:moveTo>
                      <a:pt x="13970" y="4925"/>
                    </a:moveTo>
                    <a:lnTo>
                      <a:pt x="13970" y="4925"/>
                    </a:lnTo>
                    <a:cubicBezTo>
                      <a:pt x="13983" y="4925"/>
                      <a:pt x="13995" y="4937"/>
                      <a:pt x="13995" y="4950"/>
                    </a:cubicBezTo>
                    <a:cubicBezTo>
                      <a:pt x="13995" y="4964"/>
                      <a:pt x="13983" y="4975"/>
                      <a:pt x="13970" y="4975"/>
                    </a:cubicBezTo>
                    <a:cubicBezTo>
                      <a:pt x="13956" y="4975"/>
                      <a:pt x="13945" y="4964"/>
                      <a:pt x="13945" y="4950"/>
                    </a:cubicBezTo>
                    <a:cubicBezTo>
                      <a:pt x="13945" y="4937"/>
                      <a:pt x="13956" y="4925"/>
                      <a:pt x="13970" y="4925"/>
                    </a:cubicBezTo>
                    <a:close/>
                    <a:moveTo>
                      <a:pt x="14070" y="4925"/>
                    </a:moveTo>
                    <a:lnTo>
                      <a:pt x="14070" y="4925"/>
                    </a:lnTo>
                    <a:cubicBezTo>
                      <a:pt x="14083" y="4925"/>
                      <a:pt x="14095" y="4937"/>
                      <a:pt x="14095" y="4950"/>
                    </a:cubicBezTo>
                    <a:cubicBezTo>
                      <a:pt x="14095" y="4964"/>
                      <a:pt x="14083" y="4975"/>
                      <a:pt x="14070" y="4975"/>
                    </a:cubicBezTo>
                    <a:cubicBezTo>
                      <a:pt x="14056" y="4975"/>
                      <a:pt x="14045" y="4964"/>
                      <a:pt x="14045" y="4950"/>
                    </a:cubicBezTo>
                    <a:cubicBezTo>
                      <a:pt x="14045" y="4937"/>
                      <a:pt x="14056" y="4925"/>
                      <a:pt x="14070" y="4925"/>
                    </a:cubicBezTo>
                    <a:close/>
                    <a:moveTo>
                      <a:pt x="14170" y="4925"/>
                    </a:moveTo>
                    <a:lnTo>
                      <a:pt x="14170" y="4925"/>
                    </a:lnTo>
                    <a:cubicBezTo>
                      <a:pt x="14184" y="4925"/>
                      <a:pt x="14195" y="4937"/>
                      <a:pt x="14195" y="4950"/>
                    </a:cubicBezTo>
                    <a:cubicBezTo>
                      <a:pt x="14195" y="4964"/>
                      <a:pt x="14184" y="4975"/>
                      <a:pt x="14170" y="4975"/>
                    </a:cubicBezTo>
                    <a:cubicBezTo>
                      <a:pt x="14156" y="4975"/>
                      <a:pt x="14145" y="4964"/>
                      <a:pt x="14145" y="4950"/>
                    </a:cubicBezTo>
                    <a:cubicBezTo>
                      <a:pt x="14145" y="4937"/>
                      <a:pt x="14156" y="4925"/>
                      <a:pt x="14170" y="4925"/>
                    </a:cubicBezTo>
                    <a:close/>
                    <a:moveTo>
                      <a:pt x="14270" y="4925"/>
                    </a:moveTo>
                    <a:lnTo>
                      <a:pt x="14270" y="4925"/>
                    </a:lnTo>
                    <a:cubicBezTo>
                      <a:pt x="14284" y="4925"/>
                      <a:pt x="14295" y="4937"/>
                      <a:pt x="14295" y="4950"/>
                    </a:cubicBezTo>
                    <a:cubicBezTo>
                      <a:pt x="14295" y="4964"/>
                      <a:pt x="14284" y="4975"/>
                      <a:pt x="14270" y="4975"/>
                    </a:cubicBezTo>
                    <a:cubicBezTo>
                      <a:pt x="14256" y="4975"/>
                      <a:pt x="14245" y="4964"/>
                      <a:pt x="14245" y="4950"/>
                    </a:cubicBezTo>
                    <a:cubicBezTo>
                      <a:pt x="14245" y="4937"/>
                      <a:pt x="14256" y="4925"/>
                      <a:pt x="14270" y="4925"/>
                    </a:cubicBezTo>
                    <a:close/>
                    <a:moveTo>
                      <a:pt x="14370" y="4925"/>
                    </a:moveTo>
                    <a:lnTo>
                      <a:pt x="14370" y="4925"/>
                    </a:lnTo>
                    <a:cubicBezTo>
                      <a:pt x="14384" y="4925"/>
                      <a:pt x="14395" y="4937"/>
                      <a:pt x="14395" y="4950"/>
                    </a:cubicBezTo>
                    <a:cubicBezTo>
                      <a:pt x="14395" y="4964"/>
                      <a:pt x="14384" y="4975"/>
                      <a:pt x="14370" y="4975"/>
                    </a:cubicBezTo>
                    <a:cubicBezTo>
                      <a:pt x="14356" y="4975"/>
                      <a:pt x="14345" y="4964"/>
                      <a:pt x="14345" y="4950"/>
                    </a:cubicBezTo>
                    <a:cubicBezTo>
                      <a:pt x="14345" y="4937"/>
                      <a:pt x="14356" y="4925"/>
                      <a:pt x="14370" y="4925"/>
                    </a:cubicBezTo>
                    <a:close/>
                    <a:moveTo>
                      <a:pt x="14470" y="4925"/>
                    </a:moveTo>
                    <a:lnTo>
                      <a:pt x="14470" y="4925"/>
                    </a:lnTo>
                    <a:cubicBezTo>
                      <a:pt x="14484" y="4925"/>
                      <a:pt x="14495" y="4937"/>
                      <a:pt x="14495" y="4950"/>
                    </a:cubicBezTo>
                    <a:cubicBezTo>
                      <a:pt x="14495" y="4964"/>
                      <a:pt x="14484" y="4975"/>
                      <a:pt x="14470" y="4975"/>
                    </a:cubicBezTo>
                    <a:cubicBezTo>
                      <a:pt x="14456" y="4975"/>
                      <a:pt x="14445" y="4964"/>
                      <a:pt x="14445" y="4950"/>
                    </a:cubicBezTo>
                    <a:cubicBezTo>
                      <a:pt x="14445" y="4937"/>
                      <a:pt x="14456" y="4925"/>
                      <a:pt x="14470" y="4925"/>
                    </a:cubicBezTo>
                    <a:close/>
                    <a:moveTo>
                      <a:pt x="14570" y="4925"/>
                    </a:moveTo>
                    <a:lnTo>
                      <a:pt x="14570" y="4925"/>
                    </a:lnTo>
                    <a:cubicBezTo>
                      <a:pt x="14584" y="4925"/>
                      <a:pt x="14595" y="4937"/>
                      <a:pt x="14595" y="4950"/>
                    </a:cubicBezTo>
                    <a:cubicBezTo>
                      <a:pt x="14595" y="4964"/>
                      <a:pt x="14584" y="4975"/>
                      <a:pt x="14570" y="4975"/>
                    </a:cubicBezTo>
                    <a:cubicBezTo>
                      <a:pt x="14556" y="4975"/>
                      <a:pt x="14545" y="4964"/>
                      <a:pt x="14545" y="4950"/>
                    </a:cubicBezTo>
                    <a:cubicBezTo>
                      <a:pt x="14545" y="4937"/>
                      <a:pt x="14556" y="4925"/>
                      <a:pt x="14570" y="4925"/>
                    </a:cubicBezTo>
                    <a:close/>
                    <a:moveTo>
                      <a:pt x="14670" y="4925"/>
                    </a:moveTo>
                    <a:lnTo>
                      <a:pt x="14670" y="4925"/>
                    </a:lnTo>
                    <a:cubicBezTo>
                      <a:pt x="14684" y="4925"/>
                      <a:pt x="14695" y="4937"/>
                      <a:pt x="14695" y="4950"/>
                    </a:cubicBezTo>
                    <a:cubicBezTo>
                      <a:pt x="14695" y="4964"/>
                      <a:pt x="14684" y="4975"/>
                      <a:pt x="14670" y="4975"/>
                    </a:cubicBezTo>
                    <a:cubicBezTo>
                      <a:pt x="14656" y="4975"/>
                      <a:pt x="14645" y="4964"/>
                      <a:pt x="14645" y="4950"/>
                    </a:cubicBezTo>
                    <a:cubicBezTo>
                      <a:pt x="14645" y="4937"/>
                      <a:pt x="14656" y="4925"/>
                      <a:pt x="14670" y="4925"/>
                    </a:cubicBezTo>
                    <a:close/>
                    <a:moveTo>
                      <a:pt x="14770" y="4925"/>
                    </a:moveTo>
                    <a:lnTo>
                      <a:pt x="14770" y="4925"/>
                    </a:lnTo>
                    <a:cubicBezTo>
                      <a:pt x="14784" y="4925"/>
                      <a:pt x="14795" y="4937"/>
                      <a:pt x="14795" y="4950"/>
                    </a:cubicBezTo>
                    <a:cubicBezTo>
                      <a:pt x="14795" y="4964"/>
                      <a:pt x="14784" y="4975"/>
                      <a:pt x="14770" y="4975"/>
                    </a:cubicBezTo>
                    <a:cubicBezTo>
                      <a:pt x="14756" y="4975"/>
                      <a:pt x="14745" y="4964"/>
                      <a:pt x="14745" y="4950"/>
                    </a:cubicBezTo>
                    <a:cubicBezTo>
                      <a:pt x="14745" y="4937"/>
                      <a:pt x="14756" y="4925"/>
                      <a:pt x="14770" y="4925"/>
                    </a:cubicBezTo>
                    <a:close/>
                    <a:moveTo>
                      <a:pt x="14870" y="4925"/>
                    </a:moveTo>
                    <a:lnTo>
                      <a:pt x="14870" y="4925"/>
                    </a:lnTo>
                    <a:cubicBezTo>
                      <a:pt x="14884" y="4925"/>
                      <a:pt x="14895" y="4937"/>
                      <a:pt x="14895" y="4950"/>
                    </a:cubicBezTo>
                    <a:cubicBezTo>
                      <a:pt x="14895" y="4964"/>
                      <a:pt x="14884" y="4975"/>
                      <a:pt x="14870" y="4975"/>
                    </a:cubicBezTo>
                    <a:cubicBezTo>
                      <a:pt x="14856" y="4975"/>
                      <a:pt x="14845" y="4964"/>
                      <a:pt x="14845" y="4950"/>
                    </a:cubicBezTo>
                    <a:cubicBezTo>
                      <a:pt x="14845" y="4937"/>
                      <a:pt x="14856" y="4925"/>
                      <a:pt x="14870" y="4925"/>
                    </a:cubicBezTo>
                    <a:close/>
                    <a:moveTo>
                      <a:pt x="14970" y="4925"/>
                    </a:moveTo>
                    <a:lnTo>
                      <a:pt x="14970" y="4925"/>
                    </a:lnTo>
                    <a:cubicBezTo>
                      <a:pt x="14984" y="4925"/>
                      <a:pt x="14995" y="4937"/>
                      <a:pt x="14995" y="4950"/>
                    </a:cubicBezTo>
                    <a:cubicBezTo>
                      <a:pt x="14995" y="4964"/>
                      <a:pt x="14984" y="4975"/>
                      <a:pt x="14970" y="4975"/>
                    </a:cubicBezTo>
                    <a:cubicBezTo>
                      <a:pt x="14956" y="4975"/>
                      <a:pt x="14945" y="4964"/>
                      <a:pt x="14945" y="4950"/>
                    </a:cubicBezTo>
                    <a:cubicBezTo>
                      <a:pt x="14945" y="4937"/>
                      <a:pt x="14956" y="4925"/>
                      <a:pt x="14970" y="4925"/>
                    </a:cubicBezTo>
                    <a:close/>
                    <a:moveTo>
                      <a:pt x="15070" y="4925"/>
                    </a:moveTo>
                    <a:lnTo>
                      <a:pt x="15070" y="4925"/>
                    </a:lnTo>
                    <a:cubicBezTo>
                      <a:pt x="15084" y="4925"/>
                      <a:pt x="15095" y="4937"/>
                      <a:pt x="15095" y="4950"/>
                    </a:cubicBezTo>
                    <a:cubicBezTo>
                      <a:pt x="15095" y="4964"/>
                      <a:pt x="15084" y="4975"/>
                      <a:pt x="15070" y="4975"/>
                    </a:cubicBezTo>
                    <a:cubicBezTo>
                      <a:pt x="15056" y="4975"/>
                      <a:pt x="15045" y="4964"/>
                      <a:pt x="15045" y="4950"/>
                    </a:cubicBezTo>
                    <a:cubicBezTo>
                      <a:pt x="15045" y="4937"/>
                      <a:pt x="15056" y="4925"/>
                      <a:pt x="15070" y="4925"/>
                    </a:cubicBezTo>
                    <a:close/>
                    <a:moveTo>
                      <a:pt x="15170" y="4925"/>
                    </a:moveTo>
                    <a:lnTo>
                      <a:pt x="15170" y="4925"/>
                    </a:lnTo>
                    <a:cubicBezTo>
                      <a:pt x="15184" y="4925"/>
                      <a:pt x="15195" y="4937"/>
                      <a:pt x="15195" y="4950"/>
                    </a:cubicBezTo>
                    <a:cubicBezTo>
                      <a:pt x="15195" y="4964"/>
                      <a:pt x="15184" y="4975"/>
                      <a:pt x="15170" y="4975"/>
                    </a:cubicBezTo>
                    <a:cubicBezTo>
                      <a:pt x="15156" y="4975"/>
                      <a:pt x="15145" y="4964"/>
                      <a:pt x="15145" y="4950"/>
                    </a:cubicBezTo>
                    <a:cubicBezTo>
                      <a:pt x="15145" y="4937"/>
                      <a:pt x="15156" y="4925"/>
                      <a:pt x="15170" y="4925"/>
                    </a:cubicBezTo>
                    <a:close/>
                    <a:moveTo>
                      <a:pt x="15270" y="4925"/>
                    </a:moveTo>
                    <a:lnTo>
                      <a:pt x="15270" y="4925"/>
                    </a:lnTo>
                    <a:cubicBezTo>
                      <a:pt x="15284" y="4925"/>
                      <a:pt x="15295" y="4937"/>
                      <a:pt x="15295" y="4950"/>
                    </a:cubicBezTo>
                    <a:cubicBezTo>
                      <a:pt x="15295" y="4964"/>
                      <a:pt x="15284" y="4975"/>
                      <a:pt x="15270" y="4975"/>
                    </a:cubicBezTo>
                    <a:cubicBezTo>
                      <a:pt x="15256" y="4975"/>
                      <a:pt x="15245" y="4964"/>
                      <a:pt x="15245" y="4950"/>
                    </a:cubicBezTo>
                    <a:cubicBezTo>
                      <a:pt x="15245" y="4937"/>
                      <a:pt x="15256" y="4925"/>
                      <a:pt x="15270" y="4925"/>
                    </a:cubicBezTo>
                    <a:close/>
                    <a:moveTo>
                      <a:pt x="15370" y="4925"/>
                    </a:moveTo>
                    <a:lnTo>
                      <a:pt x="15370" y="4925"/>
                    </a:lnTo>
                    <a:cubicBezTo>
                      <a:pt x="15384" y="4925"/>
                      <a:pt x="15395" y="4937"/>
                      <a:pt x="15395" y="4950"/>
                    </a:cubicBezTo>
                    <a:cubicBezTo>
                      <a:pt x="15395" y="4964"/>
                      <a:pt x="15384" y="4975"/>
                      <a:pt x="15370" y="4975"/>
                    </a:cubicBezTo>
                    <a:cubicBezTo>
                      <a:pt x="15356" y="4975"/>
                      <a:pt x="15345" y="4964"/>
                      <a:pt x="15345" y="4950"/>
                    </a:cubicBezTo>
                    <a:cubicBezTo>
                      <a:pt x="15345" y="4937"/>
                      <a:pt x="15356" y="4925"/>
                      <a:pt x="15370" y="4925"/>
                    </a:cubicBezTo>
                    <a:close/>
                    <a:moveTo>
                      <a:pt x="15470" y="4925"/>
                    </a:moveTo>
                    <a:lnTo>
                      <a:pt x="15470" y="4925"/>
                    </a:lnTo>
                    <a:cubicBezTo>
                      <a:pt x="15484" y="4925"/>
                      <a:pt x="15495" y="4937"/>
                      <a:pt x="15495" y="4950"/>
                    </a:cubicBezTo>
                    <a:cubicBezTo>
                      <a:pt x="15495" y="4964"/>
                      <a:pt x="15484" y="4975"/>
                      <a:pt x="15470" y="4975"/>
                    </a:cubicBezTo>
                    <a:cubicBezTo>
                      <a:pt x="15457" y="4975"/>
                      <a:pt x="15445" y="4964"/>
                      <a:pt x="15445" y="4950"/>
                    </a:cubicBezTo>
                    <a:cubicBezTo>
                      <a:pt x="15445" y="4937"/>
                      <a:pt x="15457" y="4925"/>
                      <a:pt x="15470" y="4925"/>
                    </a:cubicBezTo>
                    <a:close/>
                    <a:moveTo>
                      <a:pt x="15570" y="4925"/>
                    </a:moveTo>
                    <a:lnTo>
                      <a:pt x="15570" y="4925"/>
                    </a:lnTo>
                    <a:cubicBezTo>
                      <a:pt x="15584" y="4925"/>
                      <a:pt x="15595" y="4937"/>
                      <a:pt x="15595" y="4950"/>
                    </a:cubicBezTo>
                    <a:cubicBezTo>
                      <a:pt x="15595" y="4964"/>
                      <a:pt x="15584" y="4975"/>
                      <a:pt x="15570" y="4975"/>
                    </a:cubicBezTo>
                    <a:cubicBezTo>
                      <a:pt x="15557" y="4975"/>
                      <a:pt x="15545" y="4964"/>
                      <a:pt x="15545" y="4950"/>
                    </a:cubicBezTo>
                    <a:cubicBezTo>
                      <a:pt x="15545" y="4937"/>
                      <a:pt x="15557" y="4925"/>
                      <a:pt x="15570" y="4925"/>
                    </a:cubicBezTo>
                    <a:close/>
                    <a:moveTo>
                      <a:pt x="15670" y="4925"/>
                    </a:moveTo>
                    <a:lnTo>
                      <a:pt x="15670" y="4925"/>
                    </a:lnTo>
                    <a:cubicBezTo>
                      <a:pt x="15684" y="4925"/>
                      <a:pt x="15695" y="4937"/>
                      <a:pt x="15695" y="4950"/>
                    </a:cubicBezTo>
                    <a:cubicBezTo>
                      <a:pt x="15695" y="4964"/>
                      <a:pt x="15684" y="4975"/>
                      <a:pt x="15670" y="4975"/>
                    </a:cubicBezTo>
                    <a:cubicBezTo>
                      <a:pt x="15657" y="4975"/>
                      <a:pt x="15645" y="4964"/>
                      <a:pt x="15645" y="4950"/>
                    </a:cubicBezTo>
                    <a:cubicBezTo>
                      <a:pt x="15645" y="4937"/>
                      <a:pt x="15657" y="4925"/>
                      <a:pt x="15670" y="4925"/>
                    </a:cubicBezTo>
                    <a:close/>
                    <a:moveTo>
                      <a:pt x="15770" y="4925"/>
                    </a:moveTo>
                    <a:lnTo>
                      <a:pt x="15771" y="4925"/>
                    </a:lnTo>
                    <a:cubicBezTo>
                      <a:pt x="15784" y="4925"/>
                      <a:pt x="15796" y="4937"/>
                      <a:pt x="15796" y="4950"/>
                    </a:cubicBezTo>
                    <a:cubicBezTo>
                      <a:pt x="15796" y="4964"/>
                      <a:pt x="15784" y="4975"/>
                      <a:pt x="15771" y="4975"/>
                    </a:cubicBezTo>
                    <a:lnTo>
                      <a:pt x="15770" y="4975"/>
                    </a:lnTo>
                    <a:cubicBezTo>
                      <a:pt x="15757" y="4975"/>
                      <a:pt x="15745" y="4964"/>
                      <a:pt x="15745" y="4950"/>
                    </a:cubicBezTo>
                    <a:cubicBezTo>
                      <a:pt x="15745" y="4937"/>
                      <a:pt x="15757" y="4925"/>
                      <a:pt x="15770" y="4925"/>
                    </a:cubicBezTo>
                    <a:close/>
                    <a:moveTo>
                      <a:pt x="15871" y="4925"/>
                    </a:moveTo>
                    <a:lnTo>
                      <a:pt x="15871" y="4925"/>
                    </a:lnTo>
                    <a:cubicBezTo>
                      <a:pt x="15884" y="4925"/>
                      <a:pt x="15896" y="4937"/>
                      <a:pt x="15896" y="4950"/>
                    </a:cubicBezTo>
                    <a:cubicBezTo>
                      <a:pt x="15896" y="4964"/>
                      <a:pt x="15884" y="4975"/>
                      <a:pt x="15871" y="4975"/>
                    </a:cubicBezTo>
                    <a:cubicBezTo>
                      <a:pt x="15857" y="4975"/>
                      <a:pt x="15846" y="4964"/>
                      <a:pt x="15846" y="4950"/>
                    </a:cubicBezTo>
                    <a:cubicBezTo>
                      <a:pt x="15846" y="4937"/>
                      <a:pt x="15857" y="4925"/>
                      <a:pt x="15871" y="4925"/>
                    </a:cubicBezTo>
                    <a:close/>
                    <a:moveTo>
                      <a:pt x="15971" y="4925"/>
                    </a:moveTo>
                    <a:lnTo>
                      <a:pt x="15971" y="4925"/>
                    </a:lnTo>
                    <a:cubicBezTo>
                      <a:pt x="15984" y="4925"/>
                      <a:pt x="15996" y="4937"/>
                      <a:pt x="15996" y="4950"/>
                    </a:cubicBezTo>
                    <a:cubicBezTo>
                      <a:pt x="15996" y="4964"/>
                      <a:pt x="15984" y="4975"/>
                      <a:pt x="15971" y="4975"/>
                    </a:cubicBezTo>
                    <a:cubicBezTo>
                      <a:pt x="15957" y="4975"/>
                      <a:pt x="15946" y="4964"/>
                      <a:pt x="15946" y="4950"/>
                    </a:cubicBezTo>
                    <a:cubicBezTo>
                      <a:pt x="15946" y="4937"/>
                      <a:pt x="15957" y="4925"/>
                      <a:pt x="15971" y="4925"/>
                    </a:cubicBezTo>
                    <a:close/>
                    <a:moveTo>
                      <a:pt x="16071" y="4925"/>
                    </a:moveTo>
                    <a:lnTo>
                      <a:pt x="16071" y="4925"/>
                    </a:lnTo>
                    <a:cubicBezTo>
                      <a:pt x="16085" y="4925"/>
                      <a:pt x="16096" y="4937"/>
                      <a:pt x="16096" y="4950"/>
                    </a:cubicBezTo>
                    <a:cubicBezTo>
                      <a:pt x="16096" y="4964"/>
                      <a:pt x="16085" y="4975"/>
                      <a:pt x="16071" y="4975"/>
                    </a:cubicBezTo>
                    <a:cubicBezTo>
                      <a:pt x="16057" y="4975"/>
                      <a:pt x="16046" y="4964"/>
                      <a:pt x="16046" y="4950"/>
                    </a:cubicBezTo>
                    <a:cubicBezTo>
                      <a:pt x="16046" y="4937"/>
                      <a:pt x="16057" y="4925"/>
                      <a:pt x="16071" y="4925"/>
                    </a:cubicBezTo>
                    <a:close/>
                    <a:moveTo>
                      <a:pt x="16171" y="4925"/>
                    </a:moveTo>
                    <a:lnTo>
                      <a:pt x="16171" y="4925"/>
                    </a:lnTo>
                    <a:cubicBezTo>
                      <a:pt x="16185" y="4925"/>
                      <a:pt x="16196" y="4937"/>
                      <a:pt x="16196" y="4950"/>
                    </a:cubicBezTo>
                    <a:cubicBezTo>
                      <a:pt x="16196" y="4964"/>
                      <a:pt x="16185" y="4975"/>
                      <a:pt x="16171" y="4975"/>
                    </a:cubicBezTo>
                    <a:cubicBezTo>
                      <a:pt x="16157" y="4975"/>
                      <a:pt x="16146" y="4964"/>
                      <a:pt x="16146" y="4950"/>
                    </a:cubicBezTo>
                    <a:cubicBezTo>
                      <a:pt x="16146" y="4937"/>
                      <a:pt x="16157" y="4925"/>
                      <a:pt x="16171" y="4925"/>
                    </a:cubicBezTo>
                    <a:close/>
                    <a:moveTo>
                      <a:pt x="16271" y="4925"/>
                    </a:moveTo>
                    <a:lnTo>
                      <a:pt x="16271" y="4925"/>
                    </a:lnTo>
                    <a:cubicBezTo>
                      <a:pt x="16285" y="4925"/>
                      <a:pt x="16296" y="4937"/>
                      <a:pt x="16296" y="4950"/>
                    </a:cubicBezTo>
                    <a:cubicBezTo>
                      <a:pt x="16296" y="4964"/>
                      <a:pt x="16285" y="4975"/>
                      <a:pt x="16271" y="4975"/>
                    </a:cubicBezTo>
                    <a:cubicBezTo>
                      <a:pt x="16257" y="4975"/>
                      <a:pt x="16246" y="4964"/>
                      <a:pt x="16246" y="4950"/>
                    </a:cubicBezTo>
                    <a:cubicBezTo>
                      <a:pt x="16246" y="4937"/>
                      <a:pt x="16257" y="4925"/>
                      <a:pt x="16271" y="4925"/>
                    </a:cubicBezTo>
                    <a:close/>
                    <a:moveTo>
                      <a:pt x="16371" y="4925"/>
                    </a:moveTo>
                    <a:lnTo>
                      <a:pt x="16371" y="4925"/>
                    </a:lnTo>
                    <a:cubicBezTo>
                      <a:pt x="16385" y="4925"/>
                      <a:pt x="16396" y="4937"/>
                      <a:pt x="16396" y="4950"/>
                    </a:cubicBezTo>
                    <a:cubicBezTo>
                      <a:pt x="16396" y="4964"/>
                      <a:pt x="16385" y="4975"/>
                      <a:pt x="16371" y="4975"/>
                    </a:cubicBezTo>
                    <a:cubicBezTo>
                      <a:pt x="16357" y="4975"/>
                      <a:pt x="16346" y="4964"/>
                      <a:pt x="16346" y="4950"/>
                    </a:cubicBezTo>
                    <a:cubicBezTo>
                      <a:pt x="16346" y="4937"/>
                      <a:pt x="16357" y="4925"/>
                      <a:pt x="16371" y="4925"/>
                    </a:cubicBezTo>
                    <a:close/>
                    <a:moveTo>
                      <a:pt x="16471" y="4925"/>
                    </a:moveTo>
                    <a:lnTo>
                      <a:pt x="16471" y="4925"/>
                    </a:lnTo>
                    <a:cubicBezTo>
                      <a:pt x="16485" y="4925"/>
                      <a:pt x="16496" y="4937"/>
                      <a:pt x="16496" y="4950"/>
                    </a:cubicBezTo>
                    <a:cubicBezTo>
                      <a:pt x="16496" y="4964"/>
                      <a:pt x="16485" y="4975"/>
                      <a:pt x="16471" y="4975"/>
                    </a:cubicBezTo>
                    <a:cubicBezTo>
                      <a:pt x="16457" y="4975"/>
                      <a:pt x="16446" y="4964"/>
                      <a:pt x="16446" y="4950"/>
                    </a:cubicBezTo>
                    <a:cubicBezTo>
                      <a:pt x="16446" y="4937"/>
                      <a:pt x="16457" y="4925"/>
                      <a:pt x="16471" y="4925"/>
                    </a:cubicBezTo>
                    <a:close/>
                    <a:moveTo>
                      <a:pt x="16571" y="4925"/>
                    </a:moveTo>
                    <a:lnTo>
                      <a:pt x="16571" y="4925"/>
                    </a:lnTo>
                    <a:cubicBezTo>
                      <a:pt x="16585" y="4925"/>
                      <a:pt x="16596" y="4937"/>
                      <a:pt x="16596" y="4950"/>
                    </a:cubicBezTo>
                    <a:cubicBezTo>
                      <a:pt x="16596" y="4964"/>
                      <a:pt x="16585" y="4975"/>
                      <a:pt x="16571" y="4975"/>
                    </a:cubicBezTo>
                    <a:cubicBezTo>
                      <a:pt x="16557" y="4975"/>
                      <a:pt x="16546" y="4964"/>
                      <a:pt x="16546" y="4950"/>
                    </a:cubicBezTo>
                    <a:cubicBezTo>
                      <a:pt x="16546" y="4937"/>
                      <a:pt x="16557" y="4925"/>
                      <a:pt x="16571" y="4925"/>
                    </a:cubicBezTo>
                    <a:close/>
                    <a:moveTo>
                      <a:pt x="16671" y="4925"/>
                    </a:moveTo>
                    <a:lnTo>
                      <a:pt x="16671" y="4925"/>
                    </a:lnTo>
                    <a:cubicBezTo>
                      <a:pt x="16685" y="4925"/>
                      <a:pt x="16696" y="4937"/>
                      <a:pt x="16696" y="4950"/>
                    </a:cubicBezTo>
                    <a:cubicBezTo>
                      <a:pt x="16696" y="4964"/>
                      <a:pt x="16685" y="4975"/>
                      <a:pt x="16671" y="4975"/>
                    </a:cubicBezTo>
                    <a:cubicBezTo>
                      <a:pt x="16657" y="4975"/>
                      <a:pt x="16646" y="4964"/>
                      <a:pt x="16646" y="4950"/>
                    </a:cubicBezTo>
                    <a:cubicBezTo>
                      <a:pt x="16646" y="4937"/>
                      <a:pt x="16657" y="4925"/>
                      <a:pt x="16671" y="4925"/>
                    </a:cubicBezTo>
                    <a:close/>
                    <a:moveTo>
                      <a:pt x="16771" y="4925"/>
                    </a:moveTo>
                    <a:lnTo>
                      <a:pt x="16771" y="4925"/>
                    </a:lnTo>
                    <a:cubicBezTo>
                      <a:pt x="16785" y="4925"/>
                      <a:pt x="16796" y="4937"/>
                      <a:pt x="16796" y="4950"/>
                    </a:cubicBezTo>
                    <a:cubicBezTo>
                      <a:pt x="16796" y="4964"/>
                      <a:pt x="16785" y="4975"/>
                      <a:pt x="16771" y="4975"/>
                    </a:cubicBezTo>
                    <a:cubicBezTo>
                      <a:pt x="16757" y="4975"/>
                      <a:pt x="16746" y="4964"/>
                      <a:pt x="16746" y="4950"/>
                    </a:cubicBezTo>
                    <a:cubicBezTo>
                      <a:pt x="16746" y="4937"/>
                      <a:pt x="16757" y="4925"/>
                      <a:pt x="16771" y="4925"/>
                    </a:cubicBezTo>
                    <a:close/>
                    <a:moveTo>
                      <a:pt x="16871" y="4925"/>
                    </a:moveTo>
                    <a:lnTo>
                      <a:pt x="16871" y="4925"/>
                    </a:lnTo>
                    <a:cubicBezTo>
                      <a:pt x="16885" y="4925"/>
                      <a:pt x="16896" y="4937"/>
                      <a:pt x="16896" y="4950"/>
                    </a:cubicBezTo>
                    <a:cubicBezTo>
                      <a:pt x="16896" y="4964"/>
                      <a:pt x="16885" y="4975"/>
                      <a:pt x="16871" y="4975"/>
                    </a:cubicBezTo>
                    <a:cubicBezTo>
                      <a:pt x="16857" y="4975"/>
                      <a:pt x="16846" y="4964"/>
                      <a:pt x="16846" y="4950"/>
                    </a:cubicBezTo>
                    <a:cubicBezTo>
                      <a:pt x="16846" y="4937"/>
                      <a:pt x="16857" y="4925"/>
                      <a:pt x="16871" y="4925"/>
                    </a:cubicBezTo>
                    <a:close/>
                    <a:moveTo>
                      <a:pt x="16971" y="4925"/>
                    </a:moveTo>
                    <a:lnTo>
                      <a:pt x="16971" y="4925"/>
                    </a:lnTo>
                    <a:cubicBezTo>
                      <a:pt x="16985" y="4925"/>
                      <a:pt x="16996" y="4937"/>
                      <a:pt x="16996" y="4950"/>
                    </a:cubicBezTo>
                    <a:cubicBezTo>
                      <a:pt x="16996" y="4964"/>
                      <a:pt x="16985" y="4975"/>
                      <a:pt x="16971" y="4975"/>
                    </a:cubicBezTo>
                    <a:cubicBezTo>
                      <a:pt x="16957" y="4975"/>
                      <a:pt x="16946" y="4964"/>
                      <a:pt x="16946" y="4950"/>
                    </a:cubicBezTo>
                    <a:cubicBezTo>
                      <a:pt x="16946" y="4937"/>
                      <a:pt x="16957" y="4925"/>
                      <a:pt x="16971" y="4925"/>
                    </a:cubicBezTo>
                    <a:close/>
                    <a:moveTo>
                      <a:pt x="17071" y="4925"/>
                    </a:moveTo>
                    <a:lnTo>
                      <a:pt x="17071" y="4925"/>
                    </a:lnTo>
                    <a:cubicBezTo>
                      <a:pt x="17085" y="4925"/>
                      <a:pt x="17096" y="4937"/>
                      <a:pt x="17096" y="4950"/>
                    </a:cubicBezTo>
                    <a:cubicBezTo>
                      <a:pt x="17096" y="4964"/>
                      <a:pt x="17085" y="4975"/>
                      <a:pt x="17071" y="4975"/>
                    </a:cubicBezTo>
                    <a:cubicBezTo>
                      <a:pt x="17057" y="4975"/>
                      <a:pt x="17046" y="4964"/>
                      <a:pt x="17046" y="4950"/>
                    </a:cubicBezTo>
                    <a:cubicBezTo>
                      <a:pt x="17046" y="4937"/>
                      <a:pt x="17057" y="4925"/>
                      <a:pt x="17071" y="4925"/>
                    </a:cubicBezTo>
                    <a:close/>
                    <a:moveTo>
                      <a:pt x="17171" y="4925"/>
                    </a:moveTo>
                    <a:lnTo>
                      <a:pt x="17171" y="4925"/>
                    </a:lnTo>
                    <a:cubicBezTo>
                      <a:pt x="17185" y="4925"/>
                      <a:pt x="17196" y="4937"/>
                      <a:pt x="17196" y="4950"/>
                    </a:cubicBezTo>
                    <a:cubicBezTo>
                      <a:pt x="17196" y="4964"/>
                      <a:pt x="17185" y="4975"/>
                      <a:pt x="17171" y="4975"/>
                    </a:cubicBezTo>
                    <a:cubicBezTo>
                      <a:pt x="17157" y="4975"/>
                      <a:pt x="17146" y="4964"/>
                      <a:pt x="17146" y="4950"/>
                    </a:cubicBezTo>
                    <a:cubicBezTo>
                      <a:pt x="17146" y="4937"/>
                      <a:pt x="17157" y="4925"/>
                      <a:pt x="17171" y="4925"/>
                    </a:cubicBezTo>
                    <a:close/>
                    <a:moveTo>
                      <a:pt x="17271" y="4925"/>
                    </a:moveTo>
                    <a:lnTo>
                      <a:pt x="17271" y="4925"/>
                    </a:lnTo>
                    <a:cubicBezTo>
                      <a:pt x="17285" y="4925"/>
                      <a:pt x="17296" y="4937"/>
                      <a:pt x="17296" y="4950"/>
                    </a:cubicBezTo>
                    <a:cubicBezTo>
                      <a:pt x="17296" y="4964"/>
                      <a:pt x="17285" y="4975"/>
                      <a:pt x="17271" y="4975"/>
                    </a:cubicBezTo>
                    <a:cubicBezTo>
                      <a:pt x="17257" y="4975"/>
                      <a:pt x="17246" y="4964"/>
                      <a:pt x="17246" y="4950"/>
                    </a:cubicBezTo>
                    <a:cubicBezTo>
                      <a:pt x="17246" y="4937"/>
                      <a:pt x="17257" y="4925"/>
                      <a:pt x="17271" y="4925"/>
                    </a:cubicBezTo>
                    <a:close/>
                    <a:moveTo>
                      <a:pt x="17371" y="4925"/>
                    </a:moveTo>
                    <a:lnTo>
                      <a:pt x="17371" y="4925"/>
                    </a:lnTo>
                    <a:cubicBezTo>
                      <a:pt x="17385" y="4925"/>
                      <a:pt x="17396" y="4937"/>
                      <a:pt x="17396" y="4950"/>
                    </a:cubicBezTo>
                    <a:cubicBezTo>
                      <a:pt x="17396" y="4964"/>
                      <a:pt x="17385" y="4975"/>
                      <a:pt x="17371" y="4975"/>
                    </a:cubicBezTo>
                    <a:cubicBezTo>
                      <a:pt x="17357" y="4975"/>
                      <a:pt x="17346" y="4964"/>
                      <a:pt x="17346" y="4950"/>
                    </a:cubicBezTo>
                    <a:cubicBezTo>
                      <a:pt x="17346" y="4937"/>
                      <a:pt x="17357" y="4925"/>
                      <a:pt x="17371" y="4925"/>
                    </a:cubicBezTo>
                    <a:close/>
                    <a:moveTo>
                      <a:pt x="17471" y="4925"/>
                    </a:moveTo>
                    <a:lnTo>
                      <a:pt x="17471" y="4925"/>
                    </a:lnTo>
                    <a:cubicBezTo>
                      <a:pt x="17485" y="4925"/>
                      <a:pt x="17496" y="4937"/>
                      <a:pt x="17496" y="4950"/>
                    </a:cubicBezTo>
                    <a:cubicBezTo>
                      <a:pt x="17496" y="4964"/>
                      <a:pt x="17485" y="4975"/>
                      <a:pt x="17471" y="4975"/>
                    </a:cubicBezTo>
                    <a:cubicBezTo>
                      <a:pt x="17458" y="4975"/>
                      <a:pt x="17446" y="4964"/>
                      <a:pt x="17446" y="4950"/>
                    </a:cubicBezTo>
                    <a:cubicBezTo>
                      <a:pt x="17446" y="4937"/>
                      <a:pt x="17458" y="4925"/>
                      <a:pt x="17471" y="4925"/>
                    </a:cubicBezTo>
                    <a:close/>
                    <a:moveTo>
                      <a:pt x="17571" y="4925"/>
                    </a:moveTo>
                    <a:lnTo>
                      <a:pt x="17571" y="4925"/>
                    </a:lnTo>
                    <a:cubicBezTo>
                      <a:pt x="17585" y="4925"/>
                      <a:pt x="17596" y="4937"/>
                      <a:pt x="17596" y="4950"/>
                    </a:cubicBezTo>
                    <a:cubicBezTo>
                      <a:pt x="17596" y="4964"/>
                      <a:pt x="17585" y="4975"/>
                      <a:pt x="17571" y="4975"/>
                    </a:cubicBezTo>
                    <a:cubicBezTo>
                      <a:pt x="17558" y="4975"/>
                      <a:pt x="17546" y="4964"/>
                      <a:pt x="17546" y="4950"/>
                    </a:cubicBezTo>
                    <a:cubicBezTo>
                      <a:pt x="17546" y="4937"/>
                      <a:pt x="17558" y="4925"/>
                      <a:pt x="17571" y="4925"/>
                    </a:cubicBezTo>
                    <a:close/>
                    <a:moveTo>
                      <a:pt x="17671" y="4925"/>
                    </a:moveTo>
                    <a:lnTo>
                      <a:pt x="17672" y="4925"/>
                    </a:lnTo>
                    <a:cubicBezTo>
                      <a:pt x="17685" y="4925"/>
                      <a:pt x="17697" y="4937"/>
                      <a:pt x="17697" y="4950"/>
                    </a:cubicBezTo>
                    <a:cubicBezTo>
                      <a:pt x="17697" y="4964"/>
                      <a:pt x="17685" y="4975"/>
                      <a:pt x="17672" y="4975"/>
                    </a:cubicBezTo>
                    <a:lnTo>
                      <a:pt x="17671" y="4975"/>
                    </a:lnTo>
                    <a:cubicBezTo>
                      <a:pt x="17658" y="4975"/>
                      <a:pt x="17646" y="4964"/>
                      <a:pt x="17646" y="4950"/>
                    </a:cubicBezTo>
                    <a:cubicBezTo>
                      <a:pt x="17646" y="4937"/>
                      <a:pt x="17658" y="4925"/>
                      <a:pt x="17671" y="4925"/>
                    </a:cubicBezTo>
                    <a:close/>
                    <a:moveTo>
                      <a:pt x="17772" y="4925"/>
                    </a:moveTo>
                    <a:lnTo>
                      <a:pt x="17772" y="4925"/>
                    </a:lnTo>
                    <a:cubicBezTo>
                      <a:pt x="17785" y="4925"/>
                      <a:pt x="17797" y="4937"/>
                      <a:pt x="17797" y="4950"/>
                    </a:cubicBezTo>
                    <a:cubicBezTo>
                      <a:pt x="17797" y="4964"/>
                      <a:pt x="17785" y="4975"/>
                      <a:pt x="17772" y="4975"/>
                    </a:cubicBezTo>
                    <a:cubicBezTo>
                      <a:pt x="17758" y="4975"/>
                      <a:pt x="17747" y="4964"/>
                      <a:pt x="17747" y="4950"/>
                    </a:cubicBezTo>
                    <a:cubicBezTo>
                      <a:pt x="17747" y="4937"/>
                      <a:pt x="17758" y="4925"/>
                      <a:pt x="17772" y="4925"/>
                    </a:cubicBezTo>
                    <a:close/>
                    <a:moveTo>
                      <a:pt x="17872" y="4925"/>
                    </a:moveTo>
                    <a:lnTo>
                      <a:pt x="17872" y="4925"/>
                    </a:lnTo>
                    <a:cubicBezTo>
                      <a:pt x="17885" y="4925"/>
                      <a:pt x="17897" y="4937"/>
                      <a:pt x="17897" y="4950"/>
                    </a:cubicBezTo>
                    <a:cubicBezTo>
                      <a:pt x="17897" y="4964"/>
                      <a:pt x="17885" y="4975"/>
                      <a:pt x="17872" y="4975"/>
                    </a:cubicBezTo>
                    <a:cubicBezTo>
                      <a:pt x="17858" y="4975"/>
                      <a:pt x="17847" y="4964"/>
                      <a:pt x="17847" y="4950"/>
                    </a:cubicBezTo>
                    <a:cubicBezTo>
                      <a:pt x="17847" y="4937"/>
                      <a:pt x="17858" y="4925"/>
                      <a:pt x="17872" y="4925"/>
                    </a:cubicBezTo>
                    <a:close/>
                    <a:moveTo>
                      <a:pt x="17972" y="4925"/>
                    </a:moveTo>
                    <a:lnTo>
                      <a:pt x="17972" y="4925"/>
                    </a:lnTo>
                    <a:cubicBezTo>
                      <a:pt x="17985" y="4925"/>
                      <a:pt x="17997" y="4937"/>
                      <a:pt x="17997" y="4950"/>
                    </a:cubicBezTo>
                    <a:cubicBezTo>
                      <a:pt x="17997" y="4964"/>
                      <a:pt x="17985" y="4975"/>
                      <a:pt x="17972" y="4975"/>
                    </a:cubicBezTo>
                    <a:cubicBezTo>
                      <a:pt x="17958" y="4975"/>
                      <a:pt x="17947" y="4964"/>
                      <a:pt x="17947" y="4950"/>
                    </a:cubicBezTo>
                    <a:cubicBezTo>
                      <a:pt x="17947" y="4937"/>
                      <a:pt x="17958" y="4925"/>
                      <a:pt x="17972" y="4925"/>
                    </a:cubicBezTo>
                    <a:close/>
                    <a:moveTo>
                      <a:pt x="18072" y="4925"/>
                    </a:moveTo>
                    <a:lnTo>
                      <a:pt x="18072" y="4925"/>
                    </a:lnTo>
                    <a:cubicBezTo>
                      <a:pt x="18086" y="4925"/>
                      <a:pt x="18097" y="4937"/>
                      <a:pt x="18097" y="4950"/>
                    </a:cubicBezTo>
                    <a:cubicBezTo>
                      <a:pt x="18097" y="4964"/>
                      <a:pt x="18086" y="4975"/>
                      <a:pt x="18072" y="4975"/>
                    </a:cubicBezTo>
                    <a:cubicBezTo>
                      <a:pt x="18058" y="4975"/>
                      <a:pt x="18047" y="4964"/>
                      <a:pt x="18047" y="4950"/>
                    </a:cubicBezTo>
                    <a:cubicBezTo>
                      <a:pt x="18047" y="4937"/>
                      <a:pt x="18058" y="4925"/>
                      <a:pt x="18072" y="4925"/>
                    </a:cubicBezTo>
                    <a:close/>
                    <a:moveTo>
                      <a:pt x="18172" y="4925"/>
                    </a:moveTo>
                    <a:lnTo>
                      <a:pt x="18172" y="4925"/>
                    </a:lnTo>
                    <a:cubicBezTo>
                      <a:pt x="18186" y="4925"/>
                      <a:pt x="18197" y="4937"/>
                      <a:pt x="18197" y="4950"/>
                    </a:cubicBezTo>
                    <a:cubicBezTo>
                      <a:pt x="18197" y="4964"/>
                      <a:pt x="18186" y="4975"/>
                      <a:pt x="18172" y="4975"/>
                    </a:cubicBezTo>
                    <a:cubicBezTo>
                      <a:pt x="18158" y="4975"/>
                      <a:pt x="18147" y="4964"/>
                      <a:pt x="18147" y="4950"/>
                    </a:cubicBezTo>
                    <a:cubicBezTo>
                      <a:pt x="18147" y="4937"/>
                      <a:pt x="18158" y="4925"/>
                      <a:pt x="18172" y="4925"/>
                    </a:cubicBezTo>
                    <a:close/>
                    <a:moveTo>
                      <a:pt x="18272" y="4925"/>
                    </a:moveTo>
                    <a:lnTo>
                      <a:pt x="18272" y="4925"/>
                    </a:lnTo>
                    <a:cubicBezTo>
                      <a:pt x="18286" y="4925"/>
                      <a:pt x="18297" y="4937"/>
                      <a:pt x="18297" y="4950"/>
                    </a:cubicBezTo>
                    <a:cubicBezTo>
                      <a:pt x="18297" y="4964"/>
                      <a:pt x="18286" y="4975"/>
                      <a:pt x="18272" y="4975"/>
                    </a:cubicBezTo>
                    <a:cubicBezTo>
                      <a:pt x="18258" y="4975"/>
                      <a:pt x="18247" y="4964"/>
                      <a:pt x="18247" y="4950"/>
                    </a:cubicBezTo>
                    <a:cubicBezTo>
                      <a:pt x="18247" y="4937"/>
                      <a:pt x="18258" y="4925"/>
                      <a:pt x="18272" y="4925"/>
                    </a:cubicBezTo>
                    <a:close/>
                    <a:moveTo>
                      <a:pt x="18372" y="4925"/>
                    </a:moveTo>
                    <a:lnTo>
                      <a:pt x="18372" y="4925"/>
                    </a:lnTo>
                    <a:cubicBezTo>
                      <a:pt x="18386" y="4925"/>
                      <a:pt x="18397" y="4937"/>
                      <a:pt x="18397" y="4950"/>
                    </a:cubicBezTo>
                    <a:cubicBezTo>
                      <a:pt x="18397" y="4964"/>
                      <a:pt x="18386" y="4975"/>
                      <a:pt x="18372" y="4975"/>
                    </a:cubicBezTo>
                    <a:cubicBezTo>
                      <a:pt x="18358" y="4975"/>
                      <a:pt x="18347" y="4964"/>
                      <a:pt x="18347" y="4950"/>
                    </a:cubicBezTo>
                    <a:cubicBezTo>
                      <a:pt x="18347" y="4937"/>
                      <a:pt x="18358" y="4925"/>
                      <a:pt x="18372" y="4925"/>
                    </a:cubicBezTo>
                    <a:close/>
                    <a:moveTo>
                      <a:pt x="18472" y="4925"/>
                    </a:moveTo>
                    <a:lnTo>
                      <a:pt x="18472" y="4925"/>
                    </a:lnTo>
                    <a:cubicBezTo>
                      <a:pt x="18486" y="4925"/>
                      <a:pt x="18497" y="4937"/>
                      <a:pt x="18497" y="4950"/>
                    </a:cubicBezTo>
                    <a:cubicBezTo>
                      <a:pt x="18497" y="4964"/>
                      <a:pt x="18486" y="4975"/>
                      <a:pt x="18472" y="4975"/>
                    </a:cubicBezTo>
                    <a:cubicBezTo>
                      <a:pt x="18458" y="4975"/>
                      <a:pt x="18447" y="4964"/>
                      <a:pt x="18447" y="4950"/>
                    </a:cubicBezTo>
                    <a:cubicBezTo>
                      <a:pt x="18447" y="4937"/>
                      <a:pt x="18458" y="4925"/>
                      <a:pt x="18472" y="4925"/>
                    </a:cubicBezTo>
                    <a:close/>
                    <a:moveTo>
                      <a:pt x="18572" y="4925"/>
                    </a:moveTo>
                    <a:lnTo>
                      <a:pt x="18572" y="4925"/>
                    </a:lnTo>
                    <a:cubicBezTo>
                      <a:pt x="18586" y="4925"/>
                      <a:pt x="18597" y="4937"/>
                      <a:pt x="18597" y="4950"/>
                    </a:cubicBezTo>
                    <a:cubicBezTo>
                      <a:pt x="18597" y="4964"/>
                      <a:pt x="18586" y="4975"/>
                      <a:pt x="18572" y="4975"/>
                    </a:cubicBezTo>
                    <a:cubicBezTo>
                      <a:pt x="18558" y="4975"/>
                      <a:pt x="18547" y="4964"/>
                      <a:pt x="18547" y="4950"/>
                    </a:cubicBezTo>
                    <a:cubicBezTo>
                      <a:pt x="18547" y="4937"/>
                      <a:pt x="18558" y="4925"/>
                      <a:pt x="18572" y="4925"/>
                    </a:cubicBezTo>
                    <a:close/>
                    <a:moveTo>
                      <a:pt x="18672" y="4925"/>
                    </a:moveTo>
                    <a:lnTo>
                      <a:pt x="18672" y="4925"/>
                    </a:lnTo>
                    <a:cubicBezTo>
                      <a:pt x="18686" y="4925"/>
                      <a:pt x="18697" y="4937"/>
                      <a:pt x="18697" y="4950"/>
                    </a:cubicBezTo>
                    <a:cubicBezTo>
                      <a:pt x="18697" y="4964"/>
                      <a:pt x="18686" y="4975"/>
                      <a:pt x="18672" y="4975"/>
                    </a:cubicBezTo>
                    <a:cubicBezTo>
                      <a:pt x="18658" y="4975"/>
                      <a:pt x="18647" y="4964"/>
                      <a:pt x="18647" y="4950"/>
                    </a:cubicBezTo>
                    <a:cubicBezTo>
                      <a:pt x="18647" y="4937"/>
                      <a:pt x="18658" y="4925"/>
                      <a:pt x="18672" y="4925"/>
                    </a:cubicBezTo>
                    <a:close/>
                    <a:moveTo>
                      <a:pt x="18772" y="4925"/>
                    </a:moveTo>
                    <a:lnTo>
                      <a:pt x="18772" y="4925"/>
                    </a:lnTo>
                    <a:cubicBezTo>
                      <a:pt x="18786" y="4925"/>
                      <a:pt x="18797" y="4937"/>
                      <a:pt x="18797" y="4950"/>
                    </a:cubicBezTo>
                    <a:cubicBezTo>
                      <a:pt x="18797" y="4964"/>
                      <a:pt x="18786" y="4975"/>
                      <a:pt x="18772" y="4975"/>
                    </a:cubicBezTo>
                    <a:cubicBezTo>
                      <a:pt x="18758" y="4975"/>
                      <a:pt x="18747" y="4964"/>
                      <a:pt x="18747" y="4950"/>
                    </a:cubicBezTo>
                    <a:cubicBezTo>
                      <a:pt x="18747" y="4937"/>
                      <a:pt x="18758" y="4925"/>
                      <a:pt x="18772" y="4925"/>
                    </a:cubicBezTo>
                    <a:close/>
                    <a:moveTo>
                      <a:pt x="18872" y="4925"/>
                    </a:moveTo>
                    <a:lnTo>
                      <a:pt x="18872" y="4925"/>
                    </a:lnTo>
                    <a:cubicBezTo>
                      <a:pt x="18886" y="4925"/>
                      <a:pt x="18897" y="4937"/>
                      <a:pt x="18897" y="4950"/>
                    </a:cubicBezTo>
                    <a:cubicBezTo>
                      <a:pt x="18897" y="4964"/>
                      <a:pt x="18886" y="4975"/>
                      <a:pt x="18872" y="4975"/>
                    </a:cubicBezTo>
                    <a:cubicBezTo>
                      <a:pt x="18858" y="4975"/>
                      <a:pt x="18847" y="4964"/>
                      <a:pt x="18847" y="4950"/>
                    </a:cubicBezTo>
                    <a:cubicBezTo>
                      <a:pt x="18847" y="4937"/>
                      <a:pt x="18858" y="4925"/>
                      <a:pt x="18872" y="4925"/>
                    </a:cubicBezTo>
                    <a:close/>
                    <a:moveTo>
                      <a:pt x="18972" y="4925"/>
                    </a:moveTo>
                    <a:lnTo>
                      <a:pt x="18972" y="4925"/>
                    </a:lnTo>
                    <a:cubicBezTo>
                      <a:pt x="18986" y="4925"/>
                      <a:pt x="18997" y="4937"/>
                      <a:pt x="18997" y="4950"/>
                    </a:cubicBezTo>
                    <a:cubicBezTo>
                      <a:pt x="18997" y="4964"/>
                      <a:pt x="18986" y="4975"/>
                      <a:pt x="18972" y="4975"/>
                    </a:cubicBezTo>
                    <a:cubicBezTo>
                      <a:pt x="18958" y="4975"/>
                      <a:pt x="18947" y="4964"/>
                      <a:pt x="18947" y="4950"/>
                    </a:cubicBezTo>
                    <a:cubicBezTo>
                      <a:pt x="18947" y="4937"/>
                      <a:pt x="18958" y="4925"/>
                      <a:pt x="18972" y="4925"/>
                    </a:cubicBezTo>
                    <a:close/>
                    <a:moveTo>
                      <a:pt x="19072" y="4925"/>
                    </a:moveTo>
                    <a:lnTo>
                      <a:pt x="19072" y="4925"/>
                    </a:lnTo>
                    <a:cubicBezTo>
                      <a:pt x="19086" y="4925"/>
                      <a:pt x="19097" y="4937"/>
                      <a:pt x="19097" y="4950"/>
                    </a:cubicBezTo>
                    <a:cubicBezTo>
                      <a:pt x="19097" y="4964"/>
                      <a:pt x="19086" y="4975"/>
                      <a:pt x="19072" y="4975"/>
                    </a:cubicBezTo>
                    <a:cubicBezTo>
                      <a:pt x="19058" y="4975"/>
                      <a:pt x="19047" y="4964"/>
                      <a:pt x="19047" y="4950"/>
                    </a:cubicBezTo>
                    <a:cubicBezTo>
                      <a:pt x="19047" y="4937"/>
                      <a:pt x="19058" y="4925"/>
                      <a:pt x="19072" y="4925"/>
                    </a:cubicBezTo>
                    <a:close/>
                    <a:moveTo>
                      <a:pt x="19172" y="4925"/>
                    </a:moveTo>
                    <a:lnTo>
                      <a:pt x="19172" y="4925"/>
                    </a:lnTo>
                    <a:cubicBezTo>
                      <a:pt x="19186" y="4925"/>
                      <a:pt x="19197" y="4937"/>
                      <a:pt x="19197" y="4950"/>
                    </a:cubicBezTo>
                    <a:cubicBezTo>
                      <a:pt x="19197" y="4964"/>
                      <a:pt x="19186" y="4975"/>
                      <a:pt x="19172" y="4975"/>
                    </a:cubicBezTo>
                    <a:cubicBezTo>
                      <a:pt x="19158" y="4975"/>
                      <a:pt x="19147" y="4964"/>
                      <a:pt x="19147" y="4950"/>
                    </a:cubicBezTo>
                    <a:cubicBezTo>
                      <a:pt x="19147" y="4937"/>
                      <a:pt x="19158" y="4925"/>
                      <a:pt x="19172" y="4925"/>
                    </a:cubicBezTo>
                    <a:close/>
                    <a:moveTo>
                      <a:pt x="19200" y="4904"/>
                    </a:moveTo>
                    <a:lnTo>
                      <a:pt x="19200" y="4904"/>
                    </a:lnTo>
                    <a:cubicBezTo>
                      <a:pt x="19200" y="4890"/>
                      <a:pt x="19212" y="4879"/>
                      <a:pt x="19225" y="4879"/>
                    </a:cubicBezTo>
                    <a:cubicBezTo>
                      <a:pt x="19239" y="4879"/>
                      <a:pt x="19250" y="4890"/>
                      <a:pt x="19250" y="4904"/>
                    </a:cubicBezTo>
                    <a:cubicBezTo>
                      <a:pt x="19250" y="4917"/>
                      <a:pt x="19239" y="4929"/>
                      <a:pt x="19225" y="4929"/>
                    </a:cubicBezTo>
                    <a:cubicBezTo>
                      <a:pt x="19212" y="4929"/>
                      <a:pt x="19200" y="4917"/>
                      <a:pt x="19200" y="4904"/>
                    </a:cubicBezTo>
                    <a:close/>
                    <a:moveTo>
                      <a:pt x="19200" y="4804"/>
                    </a:moveTo>
                    <a:lnTo>
                      <a:pt x="19200" y="4804"/>
                    </a:lnTo>
                    <a:cubicBezTo>
                      <a:pt x="19200" y="4790"/>
                      <a:pt x="19212" y="4779"/>
                      <a:pt x="19225" y="4779"/>
                    </a:cubicBezTo>
                    <a:cubicBezTo>
                      <a:pt x="19239" y="4779"/>
                      <a:pt x="19250" y="4790"/>
                      <a:pt x="19250" y="4804"/>
                    </a:cubicBezTo>
                    <a:cubicBezTo>
                      <a:pt x="19250" y="4817"/>
                      <a:pt x="19239" y="4829"/>
                      <a:pt x="19225" y="4829"/>
                    </a:cubicBezTo>
                    <a:cubicBezTo>
                      <a:pt x="19212" y="4829"/>
                      <a:pt x="19200" y="4817"/>
                      <a:pt x="19200" y="4804"/>
                    </a:cubicBezTo>
                    <a:close/>
                    <a:moveTo>
                      <a:pt x="19200" y="4704"/>
                    </a:moveTo>
                    <a:lnTo>
                      <a:pt x="19200" y="4703"/>
                    </a:lnTo>
                    <a:cubicBezTo>
                      <a:pt x="19200" y="4690"/>
                      <a:pt x="19212" y="4678"/>
                      <a:pt x="19225" y="4678"/>
                    </a:cubicBezTo>
                    <a:cubicBezTo>
                      <a:pt x="19239" y="4678"/>
                      <a:pt x="19250" y="4690"/>
                      <a:pt x="19250" y="4703"/>
                    </a:cubicBezTo>
                    <a:lnTo>
                      <a:pt x="19250" y="4704"/>
                    </a:lnTo>
                    <a:cubicBezTo>
                      <a:pt x="19250" y="4717"/>
                      <a:pt x="19239" y="4729"/>
                      <a:pt x="19225" y="4729"/>
                    </a:cubicBezTo>
                    <a:cubicBezTo>
                      <a:pt x="19212" y="4729"/>
                      <a:pt x="19200" y="4717"/>
                      <a:pt x="19200" y="4704"/>
                    </a:cubicBezTo>
                    <a:close/>
                    <a:moveTo>
                      <a:pt x="19200" y="4603"/>
                    </a:moveTo>
                    <a:lnTo>
                      <a:pt x="19200" y="4603"/>
                    </a:lnTo>
                    <a:cubicBezTo>
                      <a:pt x="19200" y="4590"/>
                      <a:pt x="19212" y="4578"/>
                      <a:pt x="19225" y="4578"/>
                    </a:cubicBezTo>
                    <a:cubicBezTo>
                      <a:pt x="19239" y="4578"/>
                      <a:pt x="19250" y="4590"/>
                      <a:pt x="19250" y="4603"/>
                    </a:cubicBezTo>
                    <a:cubicBezTo>
                      <a:pt x="19250" y="4617"/>
                      <a:pt x="19239" y="4628"/>
                      <a:pt x="19225" y="4628"/>
                    </a:cubicBezTo>
                    <a:cubicBezTo>
                      <a:pt x="19212" y="4628"/>
                      <a:pt x="19200" y="4617"/>
                      <a:pt x="19200" y="4603"/>
                    </a:cubicBezTo>
                    <a:close/>
                    <a:moveTo>
                      <a:pt x="19200" y="4503"/>
                    </a:moveTo>
                    <a:lnTo>
                      <a:pt x="19200" y="4503"/>
                    </a:lnTo>
                    <a:cubicBezTo>
                      <a:pt x="19200" y="4490"/>
                      <a:pt x="19212" y="4478"/>
                      <a:pt x="19225" y="4478"/>
                    </a:cubicBezTo>
                    <a:cubicBezTo>
                      <a:pt x="19239" y="4478"/>
                      <a:pt x="19250" y="4490"/>
                      <a:pt x="19250" y="4503"/>
                    </a:cubicBezTo>
                    <a:cubicBezTo>
                      <a:pt x="19250" y="4517"/>
                      <a:pt x="19239" y="4528"/>
                      <a:pt x="19225" y="4528"/>
                    </a:cubicBezTo>
                    <a:cubicBezTo>
                      <a:pt x="19212" y="4528"/>
                      <a:pt x="19200" y="4517"/>
                      <a:pt x="19200" y="4503"/>
                    </a:cubicBezTo>
                    <a:close/>
                    <a:moveTo>
                      <a:pt x="19200" y="4403"/>
                    </a:moveTo>
                    <a:lnTo>
                      <a:pt x="19200" y="4403"/>
                    </a:lnTo>
                    <a:cubicBezTo>
                      <a:pt x="19200" y="4389"/>
                      <a:pt x="19212" y="4378"/>
                      <a:pt x="19225" y="4378"/>
                    </a:cubicBezTo>
                    <a:cubicBezTo>
                      <a:pt x="19239" y="4378"/>
                      <a:pt x="19250" y="4389"/>
                      <a:pt x="19250" y="4403"/>
                    </a:cubicBezTo>
                    <a:cubicBezTo>
                      <a:pt x="19250" y="4417"/>
                      <a:pt x="19239" y="4428"/>
                      <a:pt x="19225" y="4428"/>
                    </a:cubicBezTo>
                    <a:cubicBezTo>
                      <a:pt x="19212" y="4428"/>
                      <a:pt x="19200" y="4417"/>
                      <a:pt x="19200" y="4403"/>
                    </a:cubicBezTo>
                    <a:close/>
                    <a:moveTo>
                      <a:pt x="19200" y="4303"/>
                    </a:moveTo>
                    <a:lnTo>
                      <a:pt x="19200" y="4303"/>
                    </a:lnTo>
                    <a:cubicBezTo>
                      <a:pt x="19200" y="4289"/>
                      <a:pt x="19212" y="4278"/>
                      <a:pt x="19225" y="4278"/>
                    </a:cubicBezTo>
                    <a:cubicBezTo>
                      <a:pt x="19239" y="4278"/>
                      <a:pt x="19250" y="4289"/>
                      <a:pt x="19250" y="4303"/>
                    </a:cubicBezTo>
                    <a:cubicBezTo>
                      <a:pt x="19250" y="4317"/>
                      <a:pt x="19239" y="4328"/>
                      <a:pt x="19225" y="4328"/>
                    </a:cubicBezTo>
                    <a:cubicBezTo>
                      <a:pt x="19212" y="4328"/>
                      <a:pt x="19200" y="4317"/>
                      <a:pt x="19200" y="4303"/>
                    </a:cubicBezTo>
                    <a:close/>
                    <a:moveTo>
                      <a:pt x="19200" y="4203"/>
                    </a:moveTo>
                    <a:lnTo>
                      <a:pt x="19200" y="4203"/>
                    </a:lnTo>
                    <a:cubicBezTo>
                      <a:pt x="19200" y="4189"/>
                      <a:pt x="19212" y="4178"/>
                      <a:pt x="19225" y="4178"/>
                    </a:cubicBezTo>
                    <a:cubicBezTo>
                      <a:pt x="19239" y="4178"/>
                      <a:pt x="19250" y="4189"/>
                      <a:pt x="19250" y="4203"/>
                    </a:cubicBezTo>
                    <a:cubicBezTo>
                      <a:pt x="19250" y="4217"/>
                      <a:pt x="19239" y="4228"/>
                      <a:pt x="19225" y="4228"/>
                    </a:cubicBezTo>
                    <a:cubicBezTo>
                      <a:pt x="19212" y="4228"/>
                      <a:pt x="19200" y="4217"/>
                      <a:pt x="19200" y="4203"/>
                    </a:cubicBezTo>
                    <a:close/>
                    <a:moveTo>
                      <a:pt x="19200" y="4103"/>
                    </a:moveTo>
                    <a:lnTo>
                      <a:pt x="19200" y="4103"/>
                    </a:lnTo>
                    <a:cubicBezTo>
                      <a:pt x="19200" y="4089"/>
                      <a:pt x="19212" y="4078"/>
                      <a:pt x="19225" y="4078"/>
                    </a:cubicBezTo>
                    <a:cubicBezTo>
                      <a:pt x="19239" y="4078"/>
                      <a:pt x="19250" y="4089"/>
                      <a:pt x="19250" y="4103"/>
                    </a:cubicBezTo>
                    <a:cubicBezTo>
                      <a:pt x="19250" y="4117"/>
                      <a:pt x="19239" y="4128"/>
                      <a:pt x="19225" y="4128"/>
                    </a:cubicBezTo>
                    <a:cubicBezTo>
                      <a:pt x="19212" y="4128"/>
                      <a:pt x="19200" y="4117"/>
                      <a:pt x="19200" y="4103"/>
                    </a:cubicBezTo>
                    <a:close/>
                    <a:moveTo>
                      <a:pt x="19200" y="4003"/>
                    </a:moveTo>
                    <a:lnTo>
                      <a:pt x="19200" y="4003"/>
                    </a:lnTo>
                    <a:cubicBezTo>
                      <a:pt x="19200" y="3989"/>
                      <a:pt x="19212" y="3978"/>
                      <a:pt x="19225" y="3978"/>
                    </a:cubicBezTo>
                    <a:cubicBezTo>
                      <a:pt x="19239" y="3978"/>
                      <a:pt x="19250" y="3989"/>
                      <a:pt x="19250" y="4003"/>
                    </a:cubicBezTo>
                    <a:cubicBezTo>
                      <a:pt x="19250" y="4017"/>
                      <a:pt x="19239" y="4028"/>
                      <a:pt x="19225" y="4028"/>
                    </a:cubicBezTo>
                    <a:cubicBezTo>
                      <a:pt x="19212" y="4028"/>
                      <a:pt x="19200" y="4017"/>
                      <a:pt x="19200" y="4003"/>
                    </a:cubicBezTo>
                    <a:close/>
                    <a:moveTo>
                      <a:pt x="19200" y="3903"/>
                    </a:moveTo>
                    <a:lnTo>
                      <a:pt x="19200" y="3903"/>
                    </a:lnTo>
                    <a:cubicBezTo>
                      <a:pt x="19200" y="3889"/>
                      <a:pt x="19212" y="3878"/>
                      <a:pt x="19225" y="3878"/>
                    </a:cubicBezTo>
                    <a:cubicBezTo>
                      <a:pt x="19239" y="3878"/>
                      <a:pt x="19250" y="3889"/>
                      <a:pt x="19250" y="3903"/>
                    </a:cubicBezTo>
                    <a:cubicBezTo>
                      <a:pt x="19250" y="3917"/>
                      <a:pt x="19239" y="3928"/>
                      <a:pt x="19225" y="3928"/>
                    </a:cubicBezTo>
                    <a:cubicBezTo>
                      <a:pt x="19212" y="3928"/>
                      <a:pt x="19200" y="3917"/>
                      <a:pt x="19200" y="3903"/>
                    </a:cubicBezTo>
                    <a:close/>
                    <a:moveTo>
                      <a:pt x="19200" y="3803"/>
                    </a:moveTo>
                    <a:lnTo>
                      <a:pt x="19200" y="3803"/>
                    </a:lnTo>
                    <a:cubicBezTo>
                      <a:pt x="19200" y="3789"/>
                      <a:pt x="19212" y="3778"/>
                      <a:pt x="19225" y="3778"/>
                    </a:cubicBezTo>
                    <a:cubicBezTo>
                      <a:pt x="19239" y="3778"/>
                      <a:pt x="19250" y="3789"/>
                      <a:pt x="19250" y="3803"/>
                    </a:cubicBezTo>
                    <a:cubicBezTo>
                      <a:pt x="19250" y="3817"/>
                      <a:pt x="19239" y="3828"/>
                      <a:pt x="19225" y="3828"/>
                    </a:cubicBezTo>
                    <a:cubicBezTo>
                      <a:pt x="19212" y="3828"/>
                      <a:pt x="19200" y="3817"/>
                      <a:pt x="19200" y="3803"/>
                    </a:cubicBezTo>
                    <a:close/>
                    <a:moveTo>
                      <a:pt x="19200" y="3703"/>
                    </a:moveTo>
                    <a:lnTo>
                      <a:pt x="19200" y="3703"/>
                    </a:lnTo>
                    <a:cubicBezTo>
                      <a:pt x="19200" y="3689"/>
                      <a:pt x="19212" y="3678"/>
                      <a:pt x="19225" y="3678"/>
                    </a:cubicBezTo>
                    <a:cubicBezTo>
                      <a:pt x="19239" y="3678"/>
                      <a:pt x="19250" y="3689"/>
                      <a:pt x="19250" y="3703"/>
                    </a:cubicBezTo>
                    <a:cubicBezTo>
                      <a:pt x="19250" y="3717"/>
                      <a:pt x="19239" y="3728"/>
                      <a:pt x="19225" y="3728"/>
                    </a:cubicBezTo>
                    <a:cubicBezTo>
                      <a:pt x="19212" y="3728"/>
                      <a:pt x="19200" y="3717"/>
                      <a:pt x="19200" y="3703"/>
                    </a:cubicBezTo>
                    <a:close/>
                    <a:moveTo>
                      <a:pt x="19200" y="3603"/>
                    </a:moveTo>
                    <a:lnTo>
                      <a:pt x="19200" y="3603"/>
                    </a:lnTo>
                    <a:cubicBezTo>
                      <a:pt x="19200" y="3589"/>
                      <a:pt x="19212" y="3578"/>
                      <a:pt x="19225" y="3578"/>
                    </a:cubicBezTo>
                    <a:cubicBezTo>
                      <a:pt x="19239" y="3578"/>
                      <a:pt x="19250" y="3589"/>
                      <a:pt x="19250" y="3603"/>
                    </a:cubicBezTo>
                    <a:cubicBezTo>
                      <a:pt x="19250" y="3617"/>
                      <a:pt x="19239" y="3628"/>
                      <a:pt x="19225" y="3628"/>
                    </a:cubicBezTo>
                    <a:cubicBezTo>
                      <a:pt x="19212" y="3628"/>
                      <a:pt x="19200" y="3617"/>
                      <a:pt x="19200" y="3603"/>
                    </a:cubicBezTo>
                    <a:close/>
                    <a:moveTo>
                      <a:pt x="19200" y="3503"/>
                    </a:moveTo>
                    <a:lnTo>
                      <a:pt x="19200" y="3503"/>
                    </a:lnTo>
                    <a:cubicBezTo>
                      <a:pt x="19200" y="3489"/>
                      <a:pt x="19212" y="3478"/>
                      <a:pt x="19225" y="3478"/>
                    </a:cubicBezTo>
                    <a:cubicBezTo>
                      <a:pt x="19239" y="3478"/>
                      <a:pt x="19250" y="3489"/>
                      <a:pt x="19250" y="3503"/>
                    </a:cubicBezTo>
                    <a:cubicBezTo>
                      <a:pt x="19250" y="3517"/>
                      <a:pt x="19239" y="3528"/>
                      <a:pt x="19225" y="3528"/>
                    </a:cubicBezTo>
                    <a:cubicBezTo>
                      <a:pt x="19212" y="3528"/>
                      <a:pt x="19200" y="3517"/>
                      <a:pt x="19200" y="3503"/>
                    </a:cubicBezTo>
                    <a:close/>
                    <a:moveTo>
                      <a:pt x="19200" y="3403"/>
                    </a:moveTo>
                    <a:lnTo>
                      <a:pt x="19200" y="3403"/>
                    </a:lnTo>
                    <a:cubicBezTo>
                      <a:pt x="19200" y="3389"/>
                      <a:pt x="19212" y="3378"/>
                      <a:pt x="19225" y="3378"/>
                    </a:cubicBezTo>
                    <a:cubicBezTo>
                      <a:pt x="19239" y="3378"/>
                      <a:pt x="19250" y="3389"/>
                      <a:pt x="19250" y="3403"/>
                    </a:cubicBezTo>
                    <a:cubicBezTo>
                      <a:pt x="19250" y="3417"/>
                      <a:pt x="19239" y="3428"/>
                      <a:pt x="19225" y="3428"/>
                    </a:cubicBezTo>
                    <a:cubicBezTo>
                      <a:pt x="19212" y="3428"/>
                      <a:pt x="19200" y="3417"/>
                      <a:pt x="19200" y="3403"/>
                    </a:cubicBezTo>
                    <a:close/>
                    <a:moveTo>
                      <a:pt x="19200" y="3303"/>
                    </a:moveTo>
                    <a:lnTo>
                      <a:pt x="19200" y="3303"/>
                    </a:lnTo>
                    <a:cubicBezTo>
                      <a:pt x="19200" y="3289"/>
                      <a:pt x="19212" y="3278"/>
                      <a:pt x="19225" y="3278"/>
                    </a:cubicBezTo>
                    <a:cubicBezTo>
                      <a:pt x="19239" y="3278"/>
                      <a:pt x="19250" y="3289"/>
                      <a:pt x="19250" y="3303"/>
                    </a:cubicBezTo>
                    <a:cubicBezTo>
                      <a:pt x="19250" y="3317"/>
                      <a:pt x="19239" y="3328"/>
                      <a:pt x="19225" y="3328"/>
                    </a:cubicBezTo>
                    <a:cubicBezTo>
                      <a:pt x="19212" y="3328"/>
                      <a:pt x="19200" y="3317"/>
                      <a:pt x="19200" y="3303"/>
                    </a:cubicBezTo>
                    <a:close/>
                    <a:moveTo>
                      <a:pt x="19200" y="3203"/>
                    </a:moveTo>
                    <a:lnTo>
                      <a:pt x="19200" y="3203"/>
                    </a:lnTo>
                    <a:cubicBezTo>
                      <a:pt x="19200" y="3189"/>
                      <a:pt x="19212" y="3178"/>
                      <a:pt x="19225" y="3178"/>
                    </a:cubicBezTo>
                    <a:cubicBezTo>
                      <a:pt x="19239" y="3178"/>
                      <a:pt x="19250" y="3189"/>
                      <a:pt x="19250" y="3203"/>
                    </a:cubicBezTo>
                    <a:cubicBezTo>
                      <a:pt x="19250" y="3217"/>
                      <a:pt x="19239" y="3228"/>
                      <a:pt x="19225" y="3228"/>
                    </a:cubicBezTo>
                    <a:cubicBezTo>
                      <a:pt x="19212" y="3228"/>
                      <a:pt x="19200" y="3217"/>
                      <a:pt x="19200" y="3203"/>
                    </a:cubicBezTo>
                    <a:close/>
                    <a:moveTo>
                      <a:pt x="19200" y="3103"/>
                    </a:moveTo>
                    <a:lnTo>
                      <a:pt x="19200" y="3103"/>
                    </a:lnTo>
                    <a:cubicBezTo>
                      <a:pt x="19200" y="3089"/>
                      <a:pt x="19212" y="3078"/>
                      <a:pt x="19225" y="3078"/>
                    </a:cubicBezTo>
                    <a:cubicBezTo>
                      <a:pt x="19239" y="3078"/>
                      <a:pt x="19250" y="3089"/>
                      <a:pt x="19250" y="3103"/>
                    </a:cubicBezTo>
                    <a:cubicBezTo>
                      <a:pt x="19250" y="3117"/>
                      <a:pt x="19239" y="3128"/>
                      <a:pt x="19225" y="3128"/>
                    </a:cubicBezTo>
                    <a:cubicBezTo>
                      <a:pt x="19212" y="3128"/>
                      <a:pt x="19200" y="3117"/>
                      <a:pt x="19200" y="3103"/>
                    </a:cubicBezTo>
                    <a:close/>
                    <a:moveTo>
                      <a:pt x="19200" y="3003"/>
                    </a:moveTo>
                    <a:lnTo>
                      <a:pt x="19200" y="3003"/>
                    </a:lnTo>
                    <a:cubicBezTo>
                      <a:pt x="19200" y="2989"/>
                      <a:pt x="19212" y="2978"/>
                      <a:pt x="19225" y="2978"/>
                    </a:cubicBezTo>
                    <a:cubicBezTo>
                      <a:pt x="19239" y="2978"/>
                      <a:pt x="19250" y="2989"/>
                      <a:pt x="19250" y="3003"/>
                    </a:cubicBezTo>
                    <a:cubicBezTo>
                      <a:pt x="19250" y="3016"/>
                      <a:pt x="19239" y="3028"/>
                      <a:pt x="19225" y="3028"/>
                    </a:cubicBezTo>
                    <a:cubicBezTo>
                      <a:pt x="19212" y="3028"/>
                      <a:pt x="19200" y="3016"/>
                      <a:pt x="19200" y="3003"/>
                    </a:cubicBezTo>
                    <a:close/>
                    <a:moveTo>
                      <a:pt x="19200" y="2903"/>
                    </a:moveTo>
                    <a:lnTo>
                      <a:pt x="19200" y="2903"/>
                    </a:lnTo>
                    <a:cubicBezTo>
                      <a:pt x="19200" y="2889"/>
                      <a:pt x="19212" y="2878"/>
                      <a:pt x="19225" y="2878"/>
                    </a:cubicBezTo>
                    <a:cubicBezTo>
                      <a:pt x="19239" y="2878"/>
                      <a:pt x="19250" y="2889"/>
                      <a:pt x="19250" y="2903"/>
                    </a:cubicBezTo>
                    <a:cubicBezTo>
                      <a:pt x="19250" y="2916"/>
                      <a:pt x="19239" y="2928"/>
                      <a:pt x="19225" y="2928"/>
                    </a:cubicBezTo>
                    <a:cubicBezTo>
                      <a:pt x="19212" y="2928"/>
                      <a:pt x="19200" y="2916"/>
                      <a:pt x="19200" y="2903"/>
                    </a:cubicBezTo>
                    <a:close/>
                    <a:moveTo>
                      <a:pt x="19200" y="2803"/>
                    </a:moveTo>
                    <a:lnTo>
                      <a:pt x="19200" y="2802"/>
                    </a:lnTo>
                    <a:cubicBezTo>
                      <a:pt x="19200" y="2789"/>
                      <a:pt x="19212" y="2777"/>
                      <a:pt x="19225" y="2777"/>
                    </a:cubicBezTo>
                    <a:cubicBezTo>
                      <a:pt x="19239" y="2777"/>
                      <a:pt x="19250" y="2789"/>
                      <a:pt x="19250" y="2802"/>
                    </a:cubicBezTo>
                    <a:lnTo>
                      <a:pt x="19250" y="2803"/>
                    </a:lnTo>
                    <a:cubicBezTo>
                      <a:pt x="19250" y="2816"/>
                      <a:pt x="19239" y="2828"/>
                      <a:pt x="19225" y="2828"/>
                    </a:cubicBezTo>
                    <a:cubicBezTo>
                      <a:pt x="19212" y="2828"/>
                      <a:pt x="19200" y="2816"/>
                      <a:pt x="19200" y="2803"/>
                    </a:cubicBezTo>
                    <a:close/>
                    <a:moveTo>
                      <a:pt x="19200" y="2702"/>
                    </a:moveTo>
                    <a:lnTo>
                      <a:pt x="19200" y="2702"/>
                    </a:lnTo>
                    <a:cubicBezTo>
                      <a:pt x="19200" y="2689"/>
                      <a:pt x="19212" y="2677"/>
                      <a:pt x="19225" y="2677"/>
                    </a:cubicBezTo>
                    <a:cubicBezTo>
                      <a:pt x="19239" y="2677"/>
                      <a:pt x="19250" y="2689"/>
                      <a:pt x="19250" y="2702"/>
                    </a:cubicBezTo>
                    <a:cubicBezTo>
                      <a:pt x="19250" y="2716"/>
                      <a:pt x="19239" y="2727"/>
                      <a:pt x="19225" y="2727"/>
                    </a:cubicBezTo>
                    <a:cubicBezTo>
                      <a:pt x="19212" y="2727"/>
                      <a:pt x="19200" y="2716"/>
                      <a:pt x="19200" y="2702"/>
                    </a:cubicBezTo>
                    <a:close/>
                    <a:moveTo>
                      <a:pt x="19200" y="2602"/>
                    </a:moveTo>
                    <a:lnTo>
                      <a:pt x="19200" y="2602"/>
                    </a:lnTo>
                    <a:cubicBezTo>
                      <a:pt x="19200" y="2589"/>
                      <a:pt x="19212" y="2577"/>
                      <a:pt x="19225" y="2577"/>
                    </a:cubicBezTo>
                    <a:cubicBezTo>
                      <a:pt x="19239" y="2577"/>
                      <a:pt x="19250" y="2589"/>
                      <a:pt x="19250" y="2602"/>
                    </a:cubicBezTo>
                    <a:cubicBezTo>
                      <a:pt x="19250" y="2616"/>
                      <a:pt x="19239" y="2627"/>
                      <a:pt x="19225" y="2627"/>
                    </a:cubicBezTo>
                    <a:cubicBezTo>
                      <a:pt x="19212" y="2627"/>
                      <a:pt x="19200" y="2616"/>
                      <a:pt x="19200" y="2602"/>
                    </a:cubicBezTo>
                    <a:close/>
                    <a:moveTo>
                      <a:pt x="19200" y="2502"/>
                    </a:moveTo>
                    <a:lnTo>
                      <a:pt x="19200" y="2502"/>
                    </a:lnTo>
                    <a:cubicBezTo>
                      <a:pt x="19200" y="2489"/>
                      <a:pt x="19212" y="2477"/>
                      <a:pt x="19225" y="2477"/>
                    </a:cubicBezTo>
                    <a:cubicBezTo>
                      <a:pt x="19239" y="2477"/>
                      <a:pt x="19250" y="2489"/>
                      <a:pt x="19250" y="2502"/>
                    </a:cubicBezTo>
                    <a:cubicBezTo>
                      <a:pt x="19250" y="2516"/>
                      <a:pt x="19239" y="2527"/>
                      <a:pt x="19225" y="2527"/>
                    </a:cubicBezTo>
                    <a:cubicBezTo>
                      <a:pt x="19212" y="2527"/>
                      <a:pt x="19200" y="2516"/>
                      <a:pt x="19200" y="2502"/>
                    </a:cubicBezTo>
                    <a:close/>
                    <a:moveTo>
                      <a:pt x="19200" y="2402"/>
                    </a:moveTo>
                    <a:lnTo>
                      <a:pt x="19200" y="2402"/>
                    </a:lnTo>
                    <a:cubicBezTo>
                      <a:pt x="19200" y="2388"/>
                      <a:pt x="19212" y="2377"/>
                      <a:pt x="19225" y="2377"/>
                    </a:cubicBezTo>
                    <a:cubicBezTo>
                      <a:pt x="19239" y="2377"/>
                      <a:pt x="19250" y="2388"/>
                      <a:pt x="19250" y="2402"/>
                    </a:cubicBezTo>
                    <a:cubicBezTo>
                      <a:pt x="19250" y="2416"/>
                      <a:pt x="19239" y="2427"/>
                      <a:pt x="19225" y="2427"/>
                    </a:cubicBezTo>
                    <a:cubicBezTo>
                      <a:pt x="19212" y="2427"/>
                      <a:pt x="19200" y="2416"/>
                      <a:pt x="19200" y="2402"/>
                    </a:cubicBezTo>
                    <a:close/>
                    <a:moveTo>
                      <a:pt x="19200" y="2302"/>
                    </a:moveTo>
                    <a:lnTo>
                      <a:pt x="19200" y="2302"/>
                    </a:lnTo>
                    <a:cubicBezTo>
                      <a:pt x="19200" y="2288"/>
                      <a:pt x="19212" y="2277"/>
                      <a:pt x="19225" y="2277"/>
                    </a:cubicBezTo>
                    <a:cubicBezTo>
                      <a:pt x="19239" y="2277"/>
                      <a:pt x="19250" y="2288"/>
                      <a:pt x="19250" y="2302"/>
                    </a:cubicBezTo>
                    <a:cubicBezTo>
                      <a:pt x="19250" y="2316"/>
                      <a:pt x="19239" y="2327"/>
                      <a:pt x="19225" y="2327"/>
                    </a:cubicBezTo>
                    <a:cubicBezTo>
                      <a:pt x="19212" y="2327"/>
                      <a:pt x="19200" y="2316"/>
                      <a:pt x="19200" y="2302"/>
                    </a:cubicBezTo>
                    <a:close/>
                    <a:moveTo>
                      <a:pt x="19200" y="2202"/>
                    </a:moveTo>
                    <a:lnTo>
                      <a:pt x="19200" y="2202"/>
                    </a:lnTo>
                    <a:cubicBezTo>
                      <a:pt x="19200" y="2188"/>
                      <a:pt x="19212" y="2177"/>
                      <a:pt x="19225" y="2177"/>
                    </a:cubicBezTo>
                    <a:cubicBezTo>
                      <a:pt x="19239" y="2177"/>
                      <a:pt x="19250" y="2188"/>
                      <a:pt x="19250" y="2202"/>
                    </a:cubicBezTo>
                    <a:cubicBezTo>
                      <a:pt x="19250" y="2216"/>
                      <a:pt x="19239" y="2227"/>
                      <a:pt x="19225" y="2227"/>
                    </a:cubicBezTo>
                    <a:cubicBezTo>
                      <a:pt x="19212" y="2227"/>
                      <a:pt x="19200" y="2216"/>
                      <a:pt x="19200" y="2202"/>
                    </a:cubicBezTo>
                    <a:close/>
                    <a:moveTo>
                      <a:pt x="19200" y="2102"/>
                    </a:moveTo>
                    <a:lnTo>
                      <a:pt x="19200" y="2102"/>
                    </a:lnTo>
                    <a:cubicBezTo>
                      <a:pt x="19200" y="2088"/>
                      <a:pt x="19212" y="2077"/>
                      <a:pt x="19225" y="2077"/>
                    </a:cubicBezTo>
                    <a:cubicBezTo>
                      <a:pt x="19239" y="2077"/>
                      <a:pt x="19250" y="2088"/>
                      <a:pt x="19250" y="2102"/>
                    </a:cubicBezTo>
                    <a:cubicBezTo>
                      <a:pt x="19250" y="2116"/>
                      <a:pt x="19239" y="2127"/>
                      <a:pt x="19225" y="2127"/>
                    </a:cubicBezTo>
                    <a:cubicBezTo>
                      <a:pt x="19212" y="2127"/>
                      <a:pt x="19200" y="2116"/>
                      <a:pt x="19200" y="2102"/>
                    </a:cubicBezTo>
                    <a:close/>
                    <a:moveTo>
                      <a:pt x="19200" y="2002"/>
                    </a:moveTo>
                    <a:lnTo>
                      <a:pt x="19200" y="2002"/>
                    </a:lnTo>
                    <a:cubicBezTo>
                      <a:pt x="19200" y="1988"/>
                      <a:pt x="19212" y="1977"/>
                      <a:pt x="19225" y="1977"/>
                    </a:cubicBezTo>
                    <a:cubicBezTo>
                      <a:pt x="19239" y="1977"/>
                      <a:pt x="19250" y="1988"/>
                      <a:pt x="19250" y="2002"/>
                    </a:cubicBezTo>
                    <a:cubicBezTo>
                      <a:pt x="19250" y="2016"/>
                      <a:pt x="19239" y="2027"/>
                      <a:pt x="19225" y="2027"/>
                    </a:cubicBezTo>
                    <a:cubicBezTo>
                      <a:pt x="19212" y="2027"/>
                      <a:pt x="19200" y="2016"/>
                      <a:pt x="19200" y="2002"/>
                    </a:cubicBezTo>
                    <a:close/>
                    <a:moveTo>
                      <a:pt x="19200" y="1902"/>
                    </a:moveTo>
                    <a:lnTo>
                      <a:pt x="19200" y="1902"/>
                    </a:lnTo>
                    <a:cubicBezTo>
                      <a:pt x="19200" y="1888"/>
                      <a:pt x="19212" y="1877"/>
                      <a:pt x="19225" y="1877"/>
                    </a:cubicBezTo>
                    <a:cubicBezTo>
                      <a:pt x="19239" y="1877"/>
                      <a:pt x="19250" y="1888"/>
                      <a:pt x="19250" y="1902"/>
                    </a:cubicBezTo>
                    <a:cubicBezTo>
                      <a:pt x="19250" y="1916"/>
                      <a:pt x="19239" y="1927"/>
                      <a:pt x="19225" y="1927"/>
                    </a:cubicBezTo>
                    <a:cubicBezTo>
                      <a:pt x="19212" y="1927"/>
                      <a:pt x="19200" y="1916"/>
                      <a:pt x="19200" y="1902"/>
                    </a:cubicBezTo>
                    <a:close/>
                    <a:moveTo>
                      <a:pt x="19200" y="1802"/>
                    </a:moveTo>
                    <a:lnTo>
                      <a:pt x="19200" y="1802"/>
                    </a:lnTo>
                    <a:cubicBezTo>
                      <a:pt x="19200" y="1788"/>
                      <a:pt x="19212" y="1777"/>
                      <a:pt x="19225" y="1777"/>
                    </a:cubicBezTo>
                    <a:cubicBezTo>
                      <a:pt x="19239" y="1777"/>
                      <a:pt x="19250" y="1788"/>
                      <a:pt x="19250" y="1802"/>
                    </a:cubicBezTo>
                    <a:cubicBezTo>
                      <a:pt x="19250" y="1816"/>
                      <a:pt x="19239" y="1827"/>
                      <a:pt x="19225" y="1827"/>
                    </a:cubicBezTo>
                    <a:cubicBezTo>
                      <a:pt x="19212" y="1827"/>
                      <a:pt x="19200" y="1816"/>
                      <a:pt x="19200" y="1802"/>
                    </a:cubicBezTo>
                    <a:close/>
                    <a:moveTo>
                      <a:pt x="19200" y="1702"/>
                    </a:moveTo>
                    <a:lnTo>
                      <a:pt x="19200" y="1702"/>
                    </a:lnTo>
                    <a:cubicBezTo>
                      <a:pt x="19200" y="1688"/>
                      <a:pt x="19212" y="1677"/>
                      <a:pt x="19225" y="1677"/>
                    </a:cubicBezTo>
                    <a:cubicBezTo>
                      <a:pt x="19239" y="1677"/>
                      <a:pt x="19250" y="1688"/>
                      <a:pt x="19250" y="1702"/>
                    </a:cubicBezTo>
                    <a:cubicBezTo>
                      <a:pt x="19250" y="1716"/>
                      <a:pt x="19239" y="1727"/>
                      <a:pt x="19225" y="1727"/>
                    </a:cubicBezTo>
                    <a:cubicBezTo>
                      <a:pt x="19212" y="1727"/>
                      <a:pt x="19200" y="1716"/>
                      <a:pt x="19200" y="1702"/>
                    </a:cubicBezTo>
                    <a:close/>
                    <a:moveTo>
                      <a:pt x="19200" y="1602"/>
                    </a:moveTo>
                    <a:lnTo>
                      <a:pt x="19200" y="1602"/>
                    </a:lnTo>
                    <a:cubicBezTo>
                      <a:pt x="19200" y="1588"/>
                      <a:pt x="19212" y="1577"/>
                      <a:pt x="19225" y="1577"/>
                    </a:cubicBezTo>
                    <a:cubicBezTo>
                      <a:pt x="19239" y="1577"/>
                      <a:pt x="19250" y="1588"/>
                      <a:pt x="19250" y="1602"/>
                    </a:cubicBezTo>
                    <a:cubicBezTo>
                      <a:pt x="19250" y="1616"/>
                      <a:pt x="19239" y="1627"/>
                      <a:pt x="19225" y="1627"/>
                    </a:cubicBezTo>
                    <a:cubicBezTo>
                      <a:pt x="19212" y="1627"/>
                      <a:pt x="19200" y="1616"/>
                      <a:pt x="19200" y="1602"/>
                    </a:cubicBezTo>
                    <a:close/>
                    <a:moveTo>
                      <a:pt x="19200" y="1502"/>
                    </a:moveTo>
                    <a:lnTo>
                      <a:pt x="19200" y="1502"/>
                    </a:lnTo>
                    <a:cubicBezTo>
                      <a:pt x="19200" y="1488"/>
                      <a:pt x="19212" y="1477"/>
                      <a:pt x="19225" y="1477"/>
                    </a:cubicBezTo>
                    <a:cubicBezTo>
                      <a:pt x="19239" y="1477"/>
                      <a:pt x="19250" y="1488"/>
                      <a:pt x="19250" y="1502"/>
                    </a:cubicBezTo>
                    <a:cubicBezTo>
                      <a:pt x="19250" y="1516"/>
                      <a:pt x="19239" y="1527"/>
                      <a:pt x="19225" y="1527"/>
                    </a:cubicBezTo>
                    <a:cubicBezTo>
                      <a:pt x="19212" y="1527"/>
                      <a:pt x="19200" y="1516"/>
                      <a:pt x="19200" y="1502"/>
                    </a:cubicBezTo>
                    <a:close/>
                    <a:moveTo>
                      <a:pt x="19200" y="1402"/>
                    </a:moveTo>
                    <a:lnTo>
                      <a:pt x="19200" y="1402"/>
                    </a:lnTo>
                    <a:cubicBezTo>
                      <a:pt x="19200" y="1388"/>
                      <a:pt x="19212" y="1377"/>
                      <a:pt x="19225" y="1377"/>
                    </a:cubicBezTo>
                    <a:cubicBezTo>
                      <a:pt x="19239" y="1377"/>
                      <a:pt x="19250" y="1388"/>
                      <a:pt x="19250" y="1402"/>
                    </a:cubicBezTo>
                    <a:cubicBezTo>
                      <a:pt x="19250" y="1416"/>
                      <a:pt x="19239" y="1427"/>
                      <a:pt x="19225" y="1427"/>
                    </a:cubicBezTo>
                    <a:cubicBezTo>
                      <a:pt x="19212" y="1427"/>
                      <a:pt x="19200" y="1416"/>
                      <a:pt x="19200" y="1402"/>
                    </a:cubicBezTo>
                    <a:close/>
                    <a:moveTo>
                      <a:pt x="19200" y="1302"/>
                    </a:moveTo>
                    <a:lnTo>
                      <a:pt x="19200" y="1302"/>
                    </a:lnTo>
                    <a:cubicBezTo>
                      <a:pt x="19200" y="1288"/>
                      <a:pt x="19212" y="1277"/>
                      <a:pt x="19225" y="1277"/>
                    </a:cubicBezTo>
                    <a:cubicBezTo>
                      <a:pt x="19239" y="1277"/>
                      <a:pt x="19250" y="1288"/>
                      <a:pt x="19250" y="1302"/>
                    </a:cubicBezTo>
                    <a:cubicBezTo>
                      <a:pt x="19250" y="1316"/>
                      <a:pt x="19239" y="1327"/>
                      <a:pt x="19225" y="1327"/>
                    </a:cubicBezTo>
                    <a:cubicBezTo>
                      <a:pt x="19212" y="1327"/>
                      <a:pt x="19200" y="1316"/>
                      <a:pt x="19200" y="1302"/>
                    </a:cubicBezTo>
                    <a:close/>
                    <a:moveTo>
                      <a:pt x="19200" y="1202"/>
                    </a:moveTo>
                    <a:lnTo>
                      <a:pt x="19200" y="1202"/>
                    </a:lnTo>
                    <a:cubicBezTo>
                      <a:pt x="19200" y="1188"/>
                      <a:pt x="19212" y="1177"/>
                      <a:pt x="19225" y="1177"/>
                    </a:cubicBezTo>
                    <a:cubicBezTo>
                      <a:pt x="19239" y="1177"/>
                      <a:pt x="19250" y="1188"/>
                      <a:pt x="19250" y="1202"/>
                    </a:cubicBezTo>
                    <a:cubicBezTo>
                      <a:pt x="19250" y="1216"/>
                      <a:pt x="19239" y="1227"/>
                      <a:pt x="19225" y="1227"/>
                    </a:cubicBezTo>
                    <a:cubicBezTo>
                      <a:pt x="19212" y="1227"/>
                      <a:pt x="19200" y="1216"/>
                      <a:pt x="19200" y="1202"/>
                    </a:cubicBezTo>
                    <a:close/>
                    <a:moveTo>
                      <a:pt x="19200" y="1102"/>
                    </a:moveTo>
                    <a:lnTo>
                      <a:pt x="19200" y="1102"/>
                    </a:lnTo>
                    <a:cubicBezTo>
                      <a:pt x="19200" y="1088"/>
                      <a:pt x="19212" y="1077"/>
                      <a:pt x="19225" y="1077"/>
                    </a:cubicBezTo>
                    <a:cubicBezTo>
                      <a:pt x="19239" y="1077"/>
                      <a:pt x="19250" y="1088"/>
                      <a:pt x="19250" y="1102"/>
                    </a:cubicBezTo>
                    <a:cubicBezTo>
                      <a:pt x="19250" y="1115"/>
                      <a:pt x="19239" y="1127"/>
                      <a:pt x="19225" y="1127"/>
                    </a:cubicBezTo>
                    <a:cubicBezTo>
                      <a:pt x="19212" y="1127"/>
                      <a:pt x="19200" y="1115"/>
                      <a:pt x="19200" y="1102"/>
                    </a:cubicBezTo>
                    <a:close/>
                    <a:moveTo>
                      <a:pt x="19200" y="1002"/>
                    </a:moveTo>
                    <a:lnTo>
                      <a:pt x="19200" y="1002"/>
                    </a:lnTo>
                    <a:cubicBezTo>
                      <a:pt x="19200" y="988"/>
                      <a:pt x="19212" y="977"/>
                      <a:pt x="19225" y="977"/>
                    </a:cubicBezTo>
                    <a:cubicBezTo>
                      <a:pt x="19239" y="977"/>
                      <a:pt x="19250" y="988"/>
                      <a:pt x="19250" y="1002"/>
                    </a:cubicBezTo>
                    <a:cubicBezTo>
                      <a:pt x="19250" y="1015"/>
                      <a:pt x="19239" y="1027"/>
                      <a:pt x="19225" y="1027"/>
                    </a:cubicBezTo>
                    <a:cubicBezTo>
                      <a:pt x="19212" y="1027"/>
                      <a:pt x="19200" y="1015"/>
                      <a:pt x="19200" y="1002"/>
                    </a:cubicBezTo>
                    <a:close/>
                    <a:moveTo>
                      <a:pt x="19200" y="902"/>
                    </a:moveTo>
                    <a:lnTo>
                      <a:pt x="19200" y="902"/>
                    </a:lnTo>
                    <a:cubicBezTo>
                      <a:pt x="19200" y="888"/>
                      <a:pt x="19212" y="877"/>
                      <a:pt x="19225" y="877"/>
                    </a:cubicBezTo>
                    <a:cubicBezTo>
                      <a:pt x="19239" y="877"/>
                      <a:pt x="19250" y="888"/>
                      <a:pt x="19250" y="902"/>
                    </a:cubicBezTo>
                    <a:cubicBezTo>
                      <a:pt x="19250" y="915"/>
                      <a:pt x="19239" y="927"/>
                      <a:pt x="19225" y="927"/>
                    </a:cubicBezTo>
                    <a:cubicBezTo>
                      <a:pt x="19212" y="927"/>
                      <a:pt x="19200" y="915"/>
                      <a:pt x="19200" y="902"/>
                    </a:cubicBezTo>
                    <a:close/>
                    <a:moveTo>
                      <a:pt x="19200" y="802"/>
                    </a:moveTo>
                    <a:lnTo>
                      <a:pt x="19200" y="801"/>
                    </a:lnTo>
                    <a:cubicBezTo>
                      <a:pt x="19200" y="788"/>
                      <a:pt x="19212" y="776"/>
                      <a:pt x="19225" y="776"/>
                    </a:cubicBezTo>
                    <a:cubicBezTo>
                      <a:pt x="19239" y="776"/>
                      <a:pt x="19250" y="788"/>
                      <a:pt x="19250" y="801"/>
                    </a:cubicBezTo>
                    <a:lnTo>
                      <a:pt x="19250" y="802"/>
                    </a:lnTo>
                    <a:cubicBezTo>
                      <a:pt x="19250" y="815"/>
                      <a:pt x="19239" y="827"/>
                      <a:pt x="19225" y="827"/>
                    </a:cubicBezTo>
                    <a:cubicBezTo>
                      <a:pt x="19212" y="827"/>
                      <a:pt x="19200" y="815"/>
                      <a:pt x="19200" y="802"/>
                    </a:cubicBezTo>
                    <a:close/>
                    <a:moveTo>
                      <a:pt x="19200" y="701"/>
                    </a:moveTo>
                    <a:lnTo>
                      <a:pt x="19200" y="701"/>
                    </a:lnTo>
                    <a:cubicBezTo>
                      <a:pt x="19200" y="688"/>
                      <a:pt x="19212" y="676"/>
                      <a:pt x="19225" y="676"/>
                    </a:cubicBezTo>
                    <a:cubicBezTo>
                      <a:pt x="19239" y="676"/>
                      <a:pt x="19250" y="688"/>
                      <a:pt x="19250" y="701"/>
                    </a:cubicBezTo>
                    <a:cubicBezTo>
                      <a:pt x="19250" y="715"/>
                      <a:pt x="19239" y="726"/>
                      <a:pt x="19225" y="726"/>
                    </a:cubicBezTo>
                    <a:cubicBezTo>
                      <a:pt x="19212" y="726"/>
                      <a:pt x="19200" y="715"/>
                      <a:pt x="19200" y="701"/>
                    </a:cubicBezTo>
                    <a:close/>
                    <a:moveTo>
                      <a:pt x="19200" y="601"/>
                    </a:moveTo>
                    <a:lnTo>
                      <a:pt x="19200" y="601"/>
                    </a:lnTo>
                    <a:cubicBezTo>
                      <a:pt x="19200" y="588"/>
                      <a:pt x="19212" y="576"/>
                      <a:pt x="19225" y="576"/>
                    </a:cubicBezTo>
                    <a:cubicBezTo>
                      <a:pt x="19239" y="576"/>
                      <a:pt x="19250" y="588"/>
                      <a:pt x="19250" y="601"/>
                    </a:cubicBezTo>
                    <a:cubicBezTo>
                      <a:pt x="19250" y="615"/>
                      <a:pt x="19239" y="626"/>
                      <a:pt x="19225" y="626"/>
                    </a:cubicBezTo>
                    <a:cubicBezTo>
                      <a:pt x="19212" y="626"/>
                      <a:pt x="19200" y="615"/>
                      <a:pt x="19200" y="601"/>
                    </a:cubicBezTo>
                    <a:close/>
                    <a:moveTo>
                      <a:pt x="19200" y="501"/>
                    </a:moveTo>
                    <a:lnTo>
                      <a:pt x="19200" y="501"/>
                    </a:lnTo>
                    <a:cubicBezTo>
                      <a:pt x="19200" y="488"/>
                      <a:pt x="19212" y="476"/>
                      <a:pt x="19225" y="476"/>
                    </a:cubicBezTo>
                    <a:cubicBezTo>
                      <a:pt x="19239" y="476"/>
                      <a:pt x="19250" y="488"/>
                      <a:pt x="19250" y="501"/>
                    </a:cubicBezTo>
                    <a:cubicBezTo>
                      <a:pt x="19250" y="515"/>
                      <a:pt x="19239" y="526"/>
                      <a:pt x="19225" y="526"/>
                    </a:cubicBezTo>
                    <a:cubicBezTo>
                      <a:pt x="19212" y="526"/>
                      <a:pt x="19200" y="515"/>
                      <a:pt x="19200" y="501"/>
                    </a:cubicBezTo>
                    <a:close/>
                    <a:moveTo>
                      <a:pt x="19200" y="401"/>
                    </a:moveTo>
                    <a:lnTo>
                      <a:pt x="19200" y="401"/>
                    </a:lnTo>
                    <a:cubicBezTo>
                      <a:pt x="19200" y="387"/>
                      <a:pt x="19212" y="376"/>
                      <a:pt x="19225" y="376"/>
                    </a:cubicBezTo>
                    <a:cubicBezTo>
                      <a:pt x="19239" y="376"/>
                      <a:pt x="19250" y="387"/>
                      <a:pt x="19250" y="401"/>
                    </a:cubicBezTo>
                    <a:cubicBezTo>
                      <a:pt x="19250" y="415"/>
                      <a:pt x="19239" y="426"/>
                      <a:pt x="19225" y="426"/>
                    </a:cubicBezTo>
                    <a:cubicBezTo>
                      <a:pt x="19212" y="426"/>
                      <a:pt x="19200" y="415"/>
                      <a:pt x="19200" y="401"/>
                    </a:cubicBezTo>
                    <a:close/>
                    <a:moveTo>
                      <a:pt x="19200" y="301"/>
                    </a:moveTo>
                    <a:lnTo>
                      <a:pt x="19200" y="301"/>
                    </a:lnTo>
                    <a:cubicBezTo>
                      <a:pt x="19200" y="287"/>
                      <a:pt x="19212" y="276"/>
                      <a:pt x="19225" y="276"/>
                    </a:cubicBezTo>
                    <a:cubicBezTo>
                      <a:pt x="19239" y="276"/>
                      <a:pt x="19250" y="287"/>
                      <a:pt x="19250" y="301"/>
                    </a:cubicBezTo>
                    <a:cubicBezTo>
                      <a:pt x="19250" y="315"/>
                      <a:pt x="19239" y="326"/>
                      <a:pt x="19225" y="326"/>
                    </a:cubicBezTo>
                    <a:cubicBezTo>
                      <a:pt x="19212" y="326"/>
                      <a:pt x="19200" y="315"/>
                      <a:pt x="19200" y="301"/>
                    </a:cubicBezTo>
                    <a:close/>
                    <a:moveTo>
                      <a:pt x="19200" y="201"/>
                    </a:moveTo>
                    <a:lnTo>
                      <a:pt x="19200" y="201"/>
                    </a:lnTo>
                    <a:cubicBezTo>
                      <a:pt x="19200" y="187"/>
                      <a:pt x="19212" y="176"/>
                      <a:pt x="19225" y="176"/>
                    </a:cubicBezTo>
                    <a:cubicBezTo>
                      <a:pt x="19239" y="176"/>
                      <a:pt x="19250" y="187"/>
                      <a:pt x="19250" y="201"/>
                    </a:cubicBezTo>
                    <a:cubicBezTo>
                      <a:pt x="19250" y="215"/>
                      <a:pt x="19239" y="226"/>
                      <a:pt x="19225" y="226"/>
                    </a:cubicBezTo>
                    <a:cubicBezTo>
                      <a:pt x="19212" y="226"/>
                      <a:pt x="19200" y="215"/>
                      <a:pt x="19200" y="201"/>
                    </a:cubicBezTo>
                    <a:close/>
                    <a:moveTo>
                      <a:pt x="19200" y="101"/>
                    </a:moveTo>
                    <a:lnTo>
                      <a:pt x="19200" y="101"/>
                    </a:lnTo>
                    <a:cubicBezTo>
                      <a:pt x="19200" y="87"/>
                      <a:pt x="19212" y="76"/>
                      <a:pt x="19225" y="76"/>
                    </a:cubicBezTo>
                    <a:cubicBezTo>
                      <a:pt x="19239" y="76"/>
                      <a:pt x="19250" y="87"/>
                      <a:pt x="19250" y="101"/>
                    </a:cubicBezTo>
                    <a:cubicBezTo>
                      <a:pt x="19250" y="115"/>
                      <a:pt x="19239" y="126"/>
                      <a:pt x="19225" y="126"/>
                    </a:cubicBezTo>
                    <a:cubicBezTo>
                      <a:pt x="19212" y="126"/>
                      <a:pt x="19200" y="115"/>
                      <a:pt x="19200" y="1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55" name="Rectangle 162"/>
            <p:cNvSpPr>
              <a:spLocks noChangeArrowheads="1"/>
            </p:cNvSpPr>
            <p:nvPr/>
          </p:nvSpPr>
          <p:spPr bwMode="auto">
            <a:xfrm>
              <a:off x="588" y="2837"/>
              <a:ext cx="11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</a:rPr>
                <a:t>Ц</a:t>
              </a:r>
              <a:endParaRPr lang="ru-RU" altLang="ru-RU"/>
            </a:p>
          </p:txBody>
        </p:sp>
        <p:sp>
          <p:nvSpPr>
            <p:cNvPr id="33856" name="Rectangle 163"/>
            <p:cNvSpPr>
              <a:spLocks noChangeArrowheads="1"/>
            </p:cNvSpPr>
            <p:nvPr/>
          </p:nvSpPr>
          <p:spPr bwMode="auto">
            <a:xfrm>
              <a:off x="681" y="2837"/>
              <a:ext cx="9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</a:rPr>
                <a:t>–</a:t>
              </a:r>
              <a:endParaRPr lang="ru-RU" altLang="ru-RU"/>
            </a:p>
          </p:txBody>
        </p:sp>
        <p:sp>
          <p:nvSpPr>
            <p:cNvPr id="33857" name="Rectangle 164"/>
            <p:cNvSpPr>
              <a:spLocks noChangeArrowheads="1"/>
            </p:cNvSpPr>
            <p:nvPr/>
          </p:nvSpPr>
          <p:spPr bwMode="auto">
            <a:xfrm>
              <a:off x="759" y="2837"/>
              <a:ext cx="645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</a:rPr>
                <a:t>цель труда,     Р</a:t>
              </a:r>
              <a:endParaRPr lang="ru-RU" altLang="ru-RU"/>
            </a:p>
          </p:txBody>
        </p:sp>
        <p:sp>
          <p:nvSpPr>
            <p:cNvPr id="33858" name="Rectangle 165"/>
            <p:cNvSpPr>
              <a:spLocks noChangeArrowheads="1"/>
            </p:cNvSpPr>
            <p:nvPr/>
          </p:nvSpPr>
          <p:spPr bwMode="auto">
            <a:xfrm>
              <a:off x="1409" y="2837"/>
              <a:ext cx="9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</a:rPr>
                <a:t>–</a:t>
              </a:r>
              <a:endParaRPr lang="ru-RU" altLang="ru-RU"/>
            </a:p>
          </p:txBody>
        </p:sp>
        <p:sp>
          <p:nvSpPr>
            <p:cNvPr id="33859" name="Rectangle 166"/>
            <p:cNvSpPr>
              <a:spLocks noChangeArrowheads="1"/>
            </p:cNvSpPr>
            <p:nvPr/>
          </p:nvSpPr>
          <p:spPr bwMode="auto">
            <a:xfrm>
              <a:off x="1486" y="2837"/>
              <a:ext cx="70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</a:rPr>
                <a:t>его результат</a:t>
              </a:r>
              <a:endParaRPr lang="ru-RU" altLang="ru-RU"/>
            </a:p>
          </p:txBody>
        </p:sp>
        <p:sp>
          <p:nvSpPr>
            <p:cNvPr id="33860" name="Rectangle 167"/>
            <p:cNvSpPr>
              <a:spLocks noChangeArrowheads="1"/>
            </p:cNvSpPr>
            <p:nvPr/>
          </p:nvSpPr>
          <p:spPr bwMode="auto">
            <a:xfrm>
              <a:off x="919" y="3017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33861" name="Rectangle 168"/>
            <p:cNvSpPr>
              <a:spLocks noChangeArrowheads="1"/>
            </p:cNvSpPr>
            <p:nvPr/>
          </p:nvSpPr>
          <p:spPr bwMode="auto">
            <a:xfrm>
              <a:off x="976" y="3017"/>
              <a:ext cx="121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</a:rPr>
                <a:t>ребенок, участник труда</a:t>
              </a:r>
              <a:endParaRPr lang="ru-RU" altLang="ru-RU"/>
            </a:p>
          </p:txBody>
        </p:sp>
        <p:grpSp>
          <p:nvGrpSpPr>
            <p:cNvPr id="33862" name="Group 176"/>
            <p:cNvGrpSpPr>
              <a:grpSpLocks/>
            </p:cNvGrpSpPr>
            <p:nvPr/>
          </p:nvGrpSpPr>
          <p:grpSpPr bwMode="auto">
            <a:xfrm>
              <a:off x="557" y="2982"/>
              <a:ext cx="205" cy="164"/>
              <a:chOff x="557" y="2982"/>
              <a:chExt cx="205" cy="164"/>
            </a:xfrm>
          </p:grpSpPr>
          <p:sp>
            <p:nvSpPr>
              <p:cNvPr id="33881" name="Oval 169"/>
              <p:cNvSpPr>
                <a:spLocks noChangeArrowheads="1"/>
              </p:cNvSpPr>
              <p:nvPr/>
            </p:nvSpPr>
            <p:spPr bwMode="auto">
              <a:xfrm>
                <a:off x="557" y="2982"/>
                <a:ext cx="205" cy="16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82" name="Oval 170"/>
              <p:cNvSpPr>
                <a:spLocks noChangeArrowheads="1"/>
              </p:cNvSpPr>
              <p:nvPr/>
            </p:nvSpPr>
            <p:spPr bwMode="auto">
              <a:xfrm>
                <a:off x="557" y="2982"/>
                <a:ext cx="205" cy="16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83" name="Freeform 171"/>
              <p:cNvSpPr>
                <a:spLocks/>
              </p:cNvSpPr>
              <p:nvPr/>
            </p:nvSpPr>
            <p:spPr bwMode="auto">
              <a:xfrm>
                <a:off x="605" y="3100"/>
                <a:ext cx="110" cy="20"/>
              </a:xfrm>
              <a:custGeom>
                <a:avLst/>
                <a:gdLst>
                  <a:gd name="T0" fmla="*/ 0 w 110"/>
                  <a:gd name="T1" fmla="*/ 0 h 20"/>
                  <a:gd name="T2" fmla="*/ 110 w 110"/>
                  <a:gd name="T3" fmla="*/ 0 h 20"/>
                  <a:gd name="T4" fmla="*/ 0 60000 65536"/>
                  <a:gd name="T5" fmla="*/ 0 60000 65536"/>
                  <a:gd name="T6" fmla="*/ 0 w 110"/>
                  <a:gd name="T7" fmla="*/ 0 h 20"/>
                  <a:gd name="T8" fmla="*/ 110 w 110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0" h="20">
                    <a:moveTo>
                      <a:pt x="0" y="0"/>
                    </a:moveTo>
                    <a:cubicBezTo>
                      <a:pt x="36" y="20"/>
                      <a:pt x="73" y="20"/>
                      <a:pt x="11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4" name="Oval 172"/>
              <p:cNvSpPr>
                <a:spLocks noChangeArrowheads="1"/>
              </p:cNvSpPr>
              <p:nvPr/>
            </p:nvSpPr>
            <p:spPr bwMode="auto">
              <a:xfrm>
                <a:off x="616" y="3031"/>
                <a:ext cx="22" cy="17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85" name="Oval 173"/>
              <p:cNvSpPr>
                <a:spLocks noChangeArrowheads="1"/>
              </p:cNvSpPr>
              <p:nvPr/>
            </p:nvSpPr>
            <p:spPr bwMode="auto">
              <a:xfrm>
                <a:off x="682" y="3031"/>
                <a:ext cx="21" cy="17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86" name="Oval 174"/>
              <p:cNvSpPr>
                <a:spLocks noChangeArrowheads="1"/>
              </p:cNvSpPr>
              <p:nvPr/>
            </p:nvSpPr>
            <p:spPr bwMode="auto">
              <a:xfrm>
                <a:off x="616" y="3031"/>
                <a:ext cx="22" cy="17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3887" name="Oval 175"/>
              <p:cNvSpPr>
                <a:spLocks noChangeArrowheads="1"/>
              </p:cNvSpPr>
              <p:nvPr/>
            </p:nvSpPr>
            <p:spPr bwMode="auto">
              <a:xfrm>
                <a:off x="682" y="3031"/>
                <a:ext cx="21" cy="17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33863" name="Group 179"/>
            <p:cNvGrpSpPr>
              <a:grpSpLocks/>
            </p:cNvGrpSpPr>
            <p:nvPr/>
          </p:nvGrpSpPr>
          <p:grpSpPr bwMode="auto">
            <a:xfrm>
              <a:off x="883" y="950"/>
              <a:ext cx="117" cy="208"/>
              <a:chOff x="883" y="950"/>
              <a:chExt cx="117" cy="208"/>
            </a:xfrm>
          </p:grpSpPr>
          <p:sp>
            <p:nvSpPr>
              <p:cNvPr id="33879" name="Freeform 177"/>
              <p:cNvSpPr>
                <a:spLocks/>
              </p:cNvSpPr>
              <p:nvPr/>
            </p:nvSpPr>
            <p:spPr bwMode="auto">
              <a:xfrm>
                <a:off x="896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0" name="Freeform 178"/>
              <p:cNvSpPr>
                <a:spLocks/>
              </p:cNvSpPr>
              <p:nvPr/>
            </p:nvSpPr>
            <p:spPr bwMode="auto">
              <a:xfrm>
                <a:off x="883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64" name="Group 182"/>
            <p:cNvGrpSpPr>
              <a:grpSpLocks/>
            </p:cNvGrpSpPr>
            <p:nvPr/>
          </p:nvGrpSpPr>
          <p:grpSpPr bwMode="auto">
            <a:xfrm>
              <a:off x="2752" y="950"/>
              <a:ext cx="117" cy="208"/>
              <a:chOff x="2752" y="950"/>
              <a:chExt cx="117" cy="208"/>
            </a:xfrm>
          </p:grpSpPr>
          <p:sp>
            <p:nvSpPr>
              <p:cNvPr id="33877" name="Freeform 180"/>
              <p:cNvSpPr>
                <a:spLocks/>
              </p:cNvSpPr>
              <p:nvPr/>
            </p:nvSpPr>
            <p:spPr bwMode="auto">
              <a:xfrm>
                <a:off x="2765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8" name="Freeform 181"/>
              <p:cNvSpPr>
                <a:spLocks/>
              </p:cNvSpPr>
              <p:nvPr/>
            </p:nvSpPr>
            <p:spPr bwMode="auto">
              <a:xfrm>
                <a:off x="2752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65" name="Group 185"/>
            <p:cNvGrpSpPr>
              <a:grpSpLocks/>
            </p:cNvGrpSpPr>
            <p:nvPr/>
          </p:nvGrpSpPr>
          <p:grpSpPr bwMode="auto">
            <a:xfrm>
              <a:off x="1817" y="950"/>
              <a:ext cx="117" cy="208"/>
              <a:chOff x="1817" y="950"/>
              <a:chExt cx="117" cy="208"/>
            </a:xfrm>
          </p:grpSpPr>
          <p:sp>
            <p:nvSpPr>
              <p:cNvPr id="33875" name="Freeform 183"/>
              <p:cNvSpPr>
                <a:spLocks/>
              </p:cNvSpPr>
              <p:nvPr/>
            </p:nvSpPr>
            <p:spPr bwMode="auto">
              <a:xfrm>
                <a:off x="1830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6" name="Freeform 184"/>
              <p:cNvSpPr>
                <a:spLocks/>
              </p:cNvSpPr>
              <p:nvPr/>
            </p:nvSpPr>
            <p:spPr bwMode="auto">
              <a:xfrm>
                <a:off x="1817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66" name="Group 188"/>
            <p:cNvGrpSpPr>
              <a:grpSpLocks/>
            </p:cNvGrpSpPr>
            <p:nvPr/>
          </p:nvGrpSpPr>
          <p:grpSpPr bwMode="auto">
            <a:xfrm>
              <a:off x="3687" y="950"/>
              <a:ext cx="104" cy="208"/>
              <a:chOff x="3687" y="950"/>
              <a:chExt cx="104" cy="208"/>
            </a:xfrm>
          </p:grpSpPr>
          <p:sp>
            <p:nvSpPr>
              <p:cNvPr id="33873" name="Freeform 186"/>
              <p:cNvSpPr>
                <a:spLocks/>
              </p:cNvSpPr>
              <p:nvPr/>
            </p:nvSpPr>
            <p:spPr bwMode="auto">
              <a:xfrm>
                <a:off x="3687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4" name="Freeform 187"/>
              <p:cNvSpPr>
                <a:spLocks/>
              </p:cNvSpPr>
              <p:nvPr/>
            </p:nvSpPr>
            <p:spPr bwMode="auto">
              <a:xfrm>
                <a:off x="3687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67" name="Group 191"/>
            <p:cNvGrpSpPr>
              <a:grpSpLocks/>
            </p:cNvGrpSpPr>
            <p:nvPr/>
          </p:nvGrpSpPr>
          <p:grpSpPr bwMode="auto">
            <a:xfrm>
              <a:off x="3162" y="1882"/>
              <a:ext cx="257" cy="367"/>
              <a:chOff x="3162" y="1882"/>
              <a:chExt cx="257" cy="367"/>
            </a:xfrm>
          </p:grpSpPr>
          <p:sp>
            <p:nvSpPr>
              <p:cNvPr id="33871" name="Freeform 189"/>
              <p:cNvSpPr>
                <a:spLocks/>
              </p:cNvSpPr>
              <p:nvPr/>
            </p:nvSpPr>
            <p:spPr bwMode="auto">
              <a:xfrm>
                <a:off x="3162" y="1882"/>
                <a:ext cx="257" cy="367"/>
              </a:xfrm>
              <a:custGeom>
                <a:avLst/>
                <a:gdLst>
                  <a:gd name="T0" fmla="*/ 0 w 257"/>
                  <a:gd name="T1" fmla="*/ 125 h 367"/>
                  <a:gd name="T2" fmla="*/ 29 w 257"/>
                  <a:gd name="T3" fmla="*/ 106 h 367"/>
                  <a:gd name="T4" fmla="*/ 199 w 257"/>
                  <a:gd name="T5" fmla="*/ 367 h 367"/>
                  <a:gd name="T6" fmla="*/ 257 w 257"/>
                  <a:gd name="T7" fmla="*/ 329 h 367"/>
                  <a:gd name="T8" fmla="*/ 87 w 257"/>
                  <a:gd name="T9" fmla="*/ 68 h 367"/>
                  <a:gd name="T10" fmla="*/ 116 w 257"/>
                  <a:gd name="T11" fmla="*/ 49 h 367"/>
                  <a:gd name="T12" fmla="*/ 1 w 257"/>
                  <a:gd name="T13" fmla="*/ 0 h 367"/>
                  <a:gd name="T14" fmla="*/ 0 w 257"/>
                  <a:gd name="T15" fmla="*/ 125 h 3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7"/>
                  <a:gd name="T25" fmla="*/ 0 h 367"/>
                  <a:gd name="T26" fmla="*/ 257 w 257"/>
                  <a:gd name="T27" fmla="*/ 367 h 3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7" h="367">
                    <a:moveTo>
                      <a:pt x="0" y="125"/>
                    </a:moveTo>
                    <a:lnTo>
                      <a:pt x="29" y="106"/>
                    </a:lnTo>
                    <a:lnTo>
                      <a:pt x="199" y="367"/>
                    </a:lnTo>
                    <a:lnTo>
                      <a:pt x="257" y="329"/>
                    </a:lnTo>
                    <a:lnTo>
                      <a:pt x="87" y="68"/>
                    </a:lnTo>
                    <a:lnTo>
                      <a:pt x="116" y="49"/>
                    </a:lnTo>
                    <a:lnTo>
                      <a:pt x="1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2" name="Freeform 190"/>
              <p:cNvSpPr>
                <a:spLocks/>
              </p:cNvSpPr>
              <p:nvPr/>
            </p:nvSpPr>
            <p:spPr bwMode="auto">
              <a:xfrm>
                <a:off x="3162" y="1882"/>
                <a:ext cx="257" cy="367"/>
              </a:xfrm>
              <a:custGeom>
                <a:avLst/>
                <a:gdLst>
                  <a:gd name="T0" fmla="*/ 0 w 257"/>
                  <a:gd name="T1" fmla="*/ 125 h 367"/>
                  <a:gd name="T2" fmla="*/ 29 w 257"/>
                  <a:gd name="T3" fmla="*/ 106 h 367"/>
                  <a:gd name="T4" fmla="*/ 199 w 257"/>
                  <a:gd name="T5" fmla="*/ 367 h 367"/>
                  <a:gd name="T6" fmla="*/ 257 w 257"/>
                  <a:gd name="T7" fmla="*/ 329 h 367"/>
                  <a:gd name="T8" fmla="*/ 87 w 257"/>
                  <a:gd name="T9" fmla="*/ 68 h 367"/>
                  <a:gd name="T10" fmla="*/ 116 w 257"/>
                  <a:gd name="T11" fmla="*/ 49 h 367"/>
                  <a:gd name="T12" fmla="*/ 1 w 257"/>
                  <a:gd name="T13" fmla="*/ 0 h 367"/>
                  <a:gd name="T14" fmla="*/ 0 w 257"/>
                  <a:gd name="T15" fmla="*/ 125 h 3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7"/>
                  <a:gd name="T25" fmla="*/ 0 h 367"/>
                  <a:gd name="T26" fmla="*/ 257 w 257"/>
                  <a:gd name="T27" fmla="*/ 367 h 3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7" h="367">
                    <a:moveTo>
                      <a:pt x="0" y="125"/>
                    </a:moveTo>
                    <a:lnTo>
                      <a:pt x="29" y="106"/>
                    </a:lnTo>
                    <a:lnTo>
                      <a:pt x="199" y="367"/>
                    </a:lnTo>
                    <a:lnTo>
                      <a:pt x="257" y="329"/>
                    </a:lnTo>
                    <a:lnTo>
                      <a:pt x="87" y="68"/>
                    </a:lnTo>
                    <a:lnTo>
                      <a:pt x="116" y="49"/>
                    </a:lnTo>
                    <a:lnTo>
                      <a:pt x="1" y="0"/>
                    </a:lnTo>
                    <a:lnTo>
                      <a:pt x="0" y="12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68" name="Group 194"/>
            <p:cNvGrpSpPr>
              <a:grpSpLocks/>
            </p:cNvGrpSpPr>
            <p:nvPr/>
          </p:nvGrpSpPr>
          <p:grpSpPr bwMode="auto">
            <a:xfrm>
              <a:off x="3714" y="1774"/>
              <a:ext cx="132" cy="466"/>
              <a:chOff x="3714" y="1774"/>
              <a:chExt cx="132" cy="466"/>
            </a:xfrm>
          </p:grpSpPr>
          <p:sp>
            <p:nvSpPr>
              <p:cNvPr id="33869" name="Freeform 192"/>
              <p:cNvSpPr>
                <a:spLocks/>
              </p:cNvSpPr>
              <p:nvPr/>
            </p:nvSpPr>
            <p:spPr bwMode="auto">
              <a:xfrm>
                <a:off x="3714" y="1774"/>
                <a:ext cx="132" cy="466"/>
              </a:xfrm>
              <a:custGeom>
                <a:avLst/>
                <a:gdLst>
                  <a:gd name="T0" fmla="*/ 0 w 104"/>
                  <a:gd name="T1" fmla="*/ 9 h 623"/>
                  <a:gd name="T2" fmla="*/ 280 w 104"/>
                  <a:gd name="T3" fmla="*/ 9 h 623"/>
                  <a:gd name="T4" fmla="*/ 280 w 104"/>
                  <a:gd name="T5" fmla="*/ 34 h 623"/>
                  <a:gd name="T6" fmla="*/ 849 w 104"/>
                  <a:gd name="T7" fmla="*/ 34 h 623"/>
                  <a:gd name="T8" fmla="*/ 849 w 104"/>
                  <a:gd name="T9" fmla="*/ 9 h 623"/>
                  <a:gd name="T10" fmla="*/ 1130 w 104"/>
                  <a:gd name="T11" fmla="*/ 9 h 623"/>
                  <a:gd name="T12" fmla="*/ 570 w 104"/>
                  <a:gd name="T13" fmla="*/ 0 h 623"/>
                  <a:gd name="T14" fmla="*/ 0 w 104"/>
                  <a:gd name="T15" fmla="*/ 9 h 6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623"/>
                  <a:gd name="T26" fmla="*/ 104 w 104"/>
                  <a:gd name="T27" fmla="*/ 623 h 6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623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623"/>
                    </a:lnTo>
                    <a:lnTo>
                      <a:pt x="78" y="623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0" name="Freeform 193"/>
              <p:cNvSpPr>
                <a:spLocks/>
              </p:cNvSpPr>
              <p:nvPr/>
            </p:nvSpPr>
            <p:spPr bwMode="auto">
              <a:xfrm>
                <a:off x="3714" y="1774"/>
                <a:ext cx="132" cy="466"/>
              </a:xfrm>
              <a:custGeom>
                <a:avLst/>
                <a:gdLst>
                  <a:gd name="T0" fmla="*/ 0 w 104"/>
                  <a:gd name="T1" fmla="*/ 9 h 623"/>
                  <a:gd name="T2" fmla="*/ 280 w 104"/>
                  <a:gd name="T3" fmla="*/ 9 h 623"/>
                  <a:gd name="T4" fmla="*/ 280 w 104"/>
                  <a:gd name="T5" fmla="*/ 34 h 623"/>
                  <a:gd name="T6" fmla="*/ 849 w 104"/>
                  <a:gd name="T7" fmla="*/ 34 h 623"/>
                  <a:gd name="T8" fmla="*/ 849 w 104"/>
                  <a:gd name="T9" fmla="*/ 9 h 623"/>
                  <a:gd name="T10" fmla="*/ 1130 w 104"/>
                  <a:gd name="T11" fmla="*/ 9 h 623"/>
                  <a:gd name="T12" fmla="*/ 570 w 104"/>
                  <a:gd name="T13" fmla="*/ 0 h 623"/>
                  <a:gd name="T14" fmla="*/ 0 w 104"/>
                  <a:gd name="T15" fmla="*/ 9 h 6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623"/>
                  <a:gd name="T26" fmla="*/ 104 w 104"/>
                  <a:gd name="T27" fmla="*/ 623 h 6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623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623"/>
                    </a:lnTo>
                    <a:lnTo>
                      <a:pt x="78" y="623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0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3795" name="Rectangle 20"/>
          <p:cNvSpPr>
            <a:spLocks noChangeArrowheads="1"/>
          </p:cNvSpPr>
          <p:nvPr/>
        </p:nvSpPr>
        <p:spPr bwMode="auto">
          <a:xfrm>
            <a:off x="1619250" y="2874963"/>
            <a:ext cx="146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1200" b="1">
                <a:solidFill>
                  <a:srgbClr val="FFFFFF"/>
                </a:solidFill>
              </a:rPr>
              <a:t>-</a:t>
            </a:r>
            <a:endParaRPr lang="ru-RU" altLang="ru-RU"/>
          </a:p>
        </p:txBody>
      </p:sp>
      <p:sp>
        <p:nvSpPr>
          <p:cNvPr id="194" name="Номер слайда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EB380-7113-41AA-9E56-6A35A63FFEED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 descr="Почтовая бумага"/>
          <p:cNvSpPr txBox="1">
            <a:spLocks noChangeArrowheads="1"/>
          </p:cNvSpPr>
          <p:nvPr/>
        </p:nvSpPr>
        <p:spPr bwMode="auto">
          <a:xfrm>
            <a:off x="468313" y="549275"/>
            <a:ext cx="8207375" cy="55435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25" y="692150"/>
            <a:ext cx="72453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1206B-F9AC-4727-9027-4A088AE650A3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353425" cy="122396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+mn-lt"/>
                <a:cs typeface="+mn-cs"/>
              </a:rPr>
              <a:t>Основная цель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atin typeface="+mn-lt"/>
                <a:cs typeface="+mn-cs"/>
              </a:rPr>
              <a:t>позитивная социализация детей дошкольного возраста,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atin typeface="+mn-lt"/>
                <a:cs typeface="+mn-cs"/>
              </a:rPr>
              <a:t>приобщение детей к социокультурным нормам, традициям семьи,</a:t>
            </a:r>
            <a:br>
              <a:rPr lang="ru-RU" b="1">
                <a:latin typeface="+mn-lt"/>
                <a:cs typeface="+mn-cs"/>
              </a:rPr>
            </a:br>
            <a:r>
              <a:rPr lang="ru-RU" b="1">
                <a:latin typeface="+mn-lt"/>
                <a:cs typeface="+mn-cs"/>
              </a:rPr>
              <a:t>общества и государства</a:t>
            </a:r>
            <a:endParaRPr lang="ru-RU">
              <a:latin typeface="+mn-lt"/>
              <a:cs typeface="+mn-cs"/>
            </a:endParaRP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323850" y="2276475"/>
            <a:ext cx="8424863" cy="3816350"/>
            <a:chOff x="591" y="3721"/>
            <a:chExt cx="13266" cy="6013"/>
          </a:xfrm>
        </p:grpSpPr>
        <p:sp>
          <p:nvSpPr>
            <p:cNvPr id="52230" name="Text Box 4"/>
            <p:cNvSpPr txBox="1">
              <a:spLocks noChangeArrowheads="1"/>
            </p:cNvSpPr>
            <p:nvPr/>
          </p:nvSpPr>
          <p:spPr bwMode="auto">
            <a:xfrm>
              <a:off x="591" y="3721"/>
              <a:ext cx="13266" cy="601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400" b="1">
                  <a:latin typeface="Calibri" pitchFamily="34" charset="0"/>
                </a:rPr>
                <a:t>Задачи социально-коммуникативного развития</a:t>
              </a:r>
              <a:br>
                <a:rPr lang="ru-RU" sz="2400" b="1">
                  <a:latin typeface="Calibri" pitchFamily="34" charset="0"/>
                </a:rPr>
              </a:br>
              <a:r>
                <a:rPr lang="ru-RU" sz="2800" b="1">
                  <a:latin typeface="Calibri" pitchFamily="34" charset="0"/>
                </a:rPr>
                <a:t> </a:t>
              </a:r>
              <a:r>
                <a:rPr lang="ru-RU" b="1">
                  <a:latin typeface="Calibri" pitchFamily="34" charset="0"/>
                </a:rPr>
                <a:t>в федеральном государственном образовательном стандарте ДО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52231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Усвоение норм</a:t>
              </a:r>
              <a:br>
                <a:rPr lang="ru-RU" sz="1400">
                  <a:latin typeface="Calibri" pitchFamily="34" charset="0"/>
                </a:rPr>
              </a:br>
              <a:r>
                <a:rPr lang="ru-RU" sz="1400">
                  <a:latin typeface="Calibri" pitchFamily="34" charset="0"/>
                </a:rPr>
                <a:t>и ценностей, принятых в обществе, включая моральные и нравственные </a:t>
              </a:r>
            </a:p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ценности</a:t>
              </a:r>
            </a:p>
          </p:txBody>
        </p:sp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Развитие общения </a:t>
              </a:r>
            </a:p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и взаимодействия </a:t>
              </a:r>
            </a:p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ребёнка со взрослыми </a:t>
              </a:r>
            </a:p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и сверстниками</a:t>
              </a:r>
            </a:p>
          </p:txBody>
        </p:sp>
        <p:sp>
          <p:nvSpPr>
            <p:cNvPr id="52233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Формирование готовности </a:t>
              </a:r>
            </a:p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к совместной деятельности </a:t>
              </a:r>
            </a:p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со сверстниками </a:t>
              </a:r>
            </a:p>
          </p:txBody>
        </p:sp>
        <p:sp>
          <p:nvSpPr>
            <p:cNvPr id="52234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Становление самостоятельности, целенаправленно-сти и саморегуля-ции собственных действий</a:t>
              </a:r>
            </a:p>
          </p:txBody>
        </p:sp>
        <p:sp>
          <p:nvSpPr>
            <p:cNvPr id="52235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Развитие социаль-ного и эмоциональ-ного интеллекта, </a:t>
              </a:r>
            </a:p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эмоциональной отзывчивости, </a:t>
              </a:r>
            </a:p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сопереживания</a:t>
              </a:r>
            </a:p>
          </p:txBody>
        </p:sp>
        <p:sp>
          <p:nvSpPr>
            <p:cNvPr id="52236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sz="1400">
                  <a:latin typeface="Calibri" pitchFamily="34" charset="0"/>
                </a:rPr>
              </a:br>
              <a:r>
                <a:rPr lang="ru-RU" sz="1400">
                  <a:latin typeface="Calibri" pitchFamily="34" charset="0"/>
                </a:rPr>
                <a:t>и взрослых в </a:t>
              </a:r>
              <a:r>
                <a:rPr lang="ru-RU" sz="1400"/>
                <a:t>о</a:t>
              </a:r>
              <a:r>
                <a:rPr lang="ru-RU" sz="1400">
                  <a:latin typeface="Calibri" pitchFamily="34" charset="0"/>
                </a:rPr>
                <a:t>рганизации</a:t>
              </a:r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Формирование позитивных установок</a:t>
              </a:r>
              <a:br>
                <a:rPr lang="ru-RU" sz="1400">
                  <a:latin typeface="Calibri" pitchFamily="34" charset="0"/>
                </a:rPr>
              </a:br>
              <a:r>
                <a:rPr lang="ru-RU" sz="1400">
                  <a:latin typeface="Calibri" pitchFamily="34" charset="0"/>
                </a:rPr>
                <a:t>к различным</a:t>
              </a:r>
              <a:br>
                <a:rPr lang="ru-RU" sz="1400">
                  <a:latin typeface="Calibri" pitchFamily="34" charset="0"/>
                </a:rPr>
              </a:br>
              <a:r>
                <a:rPr lang="ru-RU" sz="1400">
                  <a:latin typeface="Calibri" pitchFamily="34" charset="0"/>
                </a:rPr>
                <a:t>видам труда</a:t>
              </a:r>
              <a:br>
                <a:rPr lang="ru-RU" sz="1400">
                  <a:latin typeface="Calibri" pitchFamily="34" charset="0"/>
                </a:rPr>
              </a:br>
              <a:r>
                <a:rPr lang="ru-RU" sz="1400">
                  <a:latin typeface="Calibri" pitchFamily="34" charset="0"/>
                </a:rPr>
                <a:t>и творчества </a:t>
              </a:r>
            </a:p>
          </p:txBody>
        </p:sp>
        <p:sp>
          <p:nvSpPr>
            <p:cNvPr id="52238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</a:pPr>
              <a:r>
                <a:rPr lang="ru-RU" sz="1400">
                  <a:latin typeface="Calibri" pitchFamily="34" charset="0"/>
                </a:rPr>
                <a:t>Формирование основ безопасного поведения</a:t>
              </a:r>
              <a:br>
                <a:rPr lang="ru-RU" sz="1400">
                  <a:latin typeface="Calibri" pitchFamily="34" charset="0"/>
                </a:rPr>
              </a:br>
              <a:r>
                <a:rPr lang="ru-RU" sz="1400">
                  <a:latin typeface="Calibri" pitchFamily="34" charset="0"/>
                </a:rPr>
                <a:t>в быту, социуме, природе</a:t>
              </a:r>
            </a:p>
          </p:txBody>
        </p:sp>
      </p:grpSp>
      <p:sp>
        <p:nvSpPr>
          <p:cNvPr id="52228" name="AutoShape 5"/>
          <p:cNvSpPr>
            <a:spLocks noChangeArrowheads="1"/>
          </p:cNvSpPr>
          <p:nvPr/>
        </p:nvSpPr>
        <p:spPr bwMode="auto">
          <a:xfrm>
            <a:off x="4435475" y="1628775"/>
            <a:ext cx="352425" cy="576263"/>
          </a:xfrm>
          <a:prstGeom prst="downArrow">
            <a:avLst>
              <a:gd name="adj1" fmla="val 39102"/>
              <a:gd name="adj2" fmla="val 55685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F595C-C582-42D3-8842-915CBEBBAB62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468313" y="549275"/>
            <a:ext cx="8207375" cy="554355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63500" dir="3187806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+mn-lt"/>
                <a:cs typeface="+mn-cs"/>
              </a:rPr>
              <a:t>Основные направления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+mn-lt"/>
                <a:cs typeface="+mn-cs"/>
              </a:rPr>
              <a:t>реализации образовательной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+mn-lt"/>
                <a:cs typeface="+mn-cs"/>
              </a:rPr>
              <a:t>«Социально-коммуникативное развитие»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8680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6444208" y="170080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81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55576" y="4005064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4643438" y="1844675"/>
            <a:ext cx="1981200" cy="1223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b="1">
                <a:latin typeface="Calibri" pitchFamily="34" charset="0"/>
              </a:rPr>
              <a:t>Формирование основ безопасного поведения в быту, социуме, природе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28682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4" cstate="print"/>
          <a:srcRect l="10696" r="11275"/>
          <a:stretch>
            <a:fillRect/>
          </a:stretch>
        </p:blipFill>
        <p:spPr bwMode="auto">
          <a:xfrm>
            <a:off x="539552" y="1700808"/>
            <a:ext cx="2111133" cy="21602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2484438" y="1844675"/>
            <a:ext cx="1981200" cy="1223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b="1">
                <a:latin typeface="Calibri" pitchFamily="34" charset="0"/>
              </a:rPr>
              <a:t>Развитие игровой деятельности детей с целью освоения различных социальных ролей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53256" name="Text Box 4"/>
          <p:cNvSpPr txBox="1">
            <a:spLocks noChangeArrowheads="1"/>
          </p:cNvSpPr>
          <p:nvPr/>
        </p:nvSpPr>
        <p:spPr bwMode="auto">
          <a:xfrm>
            <a:off x="2519363" y="3213100"/>
            <a:ext cx="19812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b="1">
                <a:latin typeface="Calibri" pitchFamily="34" charset="0"/>
              </a:rPr>
              <a:t>Трудовое воспитание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28683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5436096" y="4005064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4643438" y="3213100"/>
            <a:ext cx="19812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b="1">
                <a:latin typeface="Calibri" pitchFamily="34" charset="0"/>
              </a:rPr>
              <a:t>Патриотическое воспитание детей дошкольного возраста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329E5-7799-4A03-B9D8-3D92104E21C6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сюжетно-ролевой игры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3" descr="D:\ПРОСВЕЩЕНИЕ\Картинки разные\Доналд_Золан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5676095" cy="42484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ИГР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ДОШКОЛЬНОГО ВОЗРАСТА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(по Е.В. Зворыгиной и С.Л.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Новоселовой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31800" y="1844675"/>
            <a:ext cx="2765425" cy="720725"/>
          </a:xfrm>
          <a:prstGeom prst="wedgeRoundRectCallout">
            <a:avLst>
              <a:gd name="adj1" fmla="val 47370"/>
              <a:gd name="adj2" fmla="val -93094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Игры, возникающие </a:t>
            </a:r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по инициативе детей 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31800" y="2709863"/>
            <a:ext cx="2763838" cy="14398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Игры-экспериментирования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Игры с природными</a:t>
            </a:r>
            <a:br>
              <a:rPr lang="ru-RU" sz="140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 объектами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Игры с игрушками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Игры с животными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31800" y="4310063"/>
            <a:ext cx="2771775" cy="175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Сюжетные самодеятельные</a:t>
            </a:r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игры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Сюжетно–отобразительные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Сюжетно-ролевые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Режиссерские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Театрализованные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492500" y="1844675"/>
            <a:ext cx="3005138" cy="720725"/>
          </a:xfrm>
          <a:prstGeom prst="wedgeRoundRectCallout">
            <a:avLst>
              <a:gd name="adj1" fmla="val 20759"/>
              <a:gd name="adj2" fmla="val -81732"/>
              <a:gd name="adj3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Игры, возникающие </a:t>
            </a:r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по инициативе взрослого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3554413" y="2709863"/>
            <a:ext cx="2898775" cy="1439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Обучающие игры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Сюжетно-дидактические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Подвижные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Музыкально-дидактические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Учебные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554413" y="4292600"/>
            <a:ext cx="2889250" cy="17287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  <a:cs typeface="+mn-cs"/>
              </a:rPr>
              <a:t>Досуговые</a:t>
            </a:r>
            <a:r>
              <a:rPr lang="ru-RU" sz="1600" b="1" dirty="0">
                <a:solidFill>
                  <a:srgbClr val="000000"/>
                </a:solidFill>
                <a:latin typeface="+mn-lt"/>
                <a:cs typeface="+mn-cs"/>
              </a:rPr>
              <a:t> игры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 Интеллектуальные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 Игры-забавы, развлечения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 Театрализованные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 Празднично-карнавальные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+mn-cs"/>
              </a:rPr>
              <a:t> Компьютерные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6732588" y="1844675"/>
            <a:ext cx="1930400" cy="720725"/>
          </a:xfrm>
          <a:prstGeom prst="wedgeRoundRectCallout">
            <a:avLst>
              <a:gd name="adj1" fmla="val -50322"/>
              <a:gd name="adj2" fmla="val -84512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Народные игры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30" name="AutoShape 14"/>
          <p:cNvSpPr>
            <a:spLocks noChangeAspect="1" noChangeArrowheads="1"/>
          </p:cNvSpPr>
          <p:nvPr/>
        </p:nvSpPr>
        <p:spPr bwMode="auto">
          <a:xfrm>
            <a:off x="6732588" y="2709863"/>
            <a:ext cx="1979612" cy="1027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Обрядовые игры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Семейные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Сезонные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Культовые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6732588" y="3860800"/>
            <a:ext cx="1979612" cy="1081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Тренинговые игры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Интеллектуальные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Сенсомоторные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Адаптивные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6732588" y="5030788"/>
            <a:ext cx="1979612" cy="1008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Досуговые игры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Игрища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Тихие игры</a:t>
            </a:r>
          </a:p>
          <a:p>
            <a:pPr>
              <a:lnSpc>
                <a:spcPct val="90000"/>
              </a:lnSpc>
              <a:buSzPts val="14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Игры-забавы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2258-5E20-4F05-9881-A6A4F6DEF750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95288" y="1557338"/>
            <a:ext cx="8281987" cy="4497387"/>
            <a:chOff x="1298" y="6278"/>
            <a:chExt cx="13041" cy="7081"/>
          </a:xfrm>
        </p:grpSpPr>
        <p:sp>
          <p:nvSpPr>
            <p:cNvPr id="56325" name="Text Box 3" descr="Букет"/>
            <p:cNvSpPr txBox="1">
              <a:spLocks noChangeArrowheads="1"/>
            </p:cNvSpPr>
            <p:nvPr/>
          </p:nvSpPr>
          <p:spPr bwMode="auto">
            <a:xfrm>
              <a:off x="1298" y="6278"/>
              <a:ext cx="13041" cy="708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600" b="1">
                  <a:latin typeface="Calibri" pitchFamily="34" charset="0"/>
                </a:rPr>
                <a:t>Сюжетная самодеятельная игра как деятельность</a:t>
              </a:r>
              <a:br>
                <a:rPr lang="ru-RU" sz="1600" b="1">
                  <a:latin typeface="Calibri" pitchFamily="34" charset="0"/>
                </a:rPr>
              </a:br>
              <a:r>
                <a:rPr lang="ru-RU" sz="1600" b="1">
                  <a:latin typeface="Calibri" pitchFamily="34" charset="0"/>
                </a:rPr>
                <a:t>предъявляет к ребенку ряд требований,</a:t>
              </a:r>
              <a:br>
                <a:rPr lang="ru-RU" sz="1600" b="1">
                  <a:latin typeface="Calibri" pitchFamily="34" charset="0"/>
                </a:rPr>
              </a:br>
              <a:r>
                <a:rPr lang="ru-RU" sz="1600" b="1">
                  <a:latin typeface="Calibri" pitchFamily="34" charset="0"/>
                </a:rPr>
                <a:t>способствующих формированию психических новообразований: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1638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</a:rPr>
                <a:t>Действие  в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</a:rPr>
                <a:t>воображаемом плане способствует </a:t>
              </a: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</a:rPr>
                <a:t>развитию символической функции мышления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</a:rPr>
                <a:t>Наличие воображаемой ситуации способствует</a:t>
              </a:r>
            </a:p>
            <a:p>
              <a:pPr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</a:rPr>
                <a:t>формированию</a:t>
              </a:r>
            </a:p>
            <a:p>
              <a:pPr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</a:rPr>
                <a:t>плана представлений</a:t>
              </a:r>
              <a:endParaRPr lang="ru-RU" altLang="ru-RU" sz="1600">
                <a:latin typeface="Calibri" pitchFamily="34" charset="0"/>
              </a:endParaRPr>
            </a:p>
          </p:txBody>
        </p:sp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5947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</a:rPr>
                <a:t>Игра направлена на воспроизведение </a:t>
              </a: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</a:rPr>
                <a:t>человеческих взаимоотношений, </a:t>
              </a: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</a:rPr>
                <a:t>следовательно,</a:t>
              </a:r>
              <a:br>
                <a:rPr lang="ru-RU" altLang="ru-RU" sz="160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</a:rPr>
                <a:t>она способствует формированию </a:t>
              </a:r>
            </a:p>
            <a:p>
              <a:pPr>
                <a:lnSpc>
                  <a:spcPct val="90000"/>
                </a:lnSpc>
              </a:pP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</a:rPr>
                <a:t>у ребенка </a:t>
              </a: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</a:rPr>
                <a:t>способности определенным образом в них ориентироваться </a:t>
              </a:r>
              <a:endParaRPr lang="ru-RU" altLang="ru-RU" sz="1600">
                <a:latin typeface="Calibri" pitchFamily="34" charset="0"/>
              </a:endParaRPr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10256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altLang="ru-RU" sz="1600">
                  <a:solidFill>
                    <a:srgbClr val="000000"/>
                  </a:solidFill>
                  <a:latin typeface="Calibri" pitchFamily="34" charset="0"/>
                </a:rPr>
                <a:t>Необходимость согласовывать игровые действия способствует </a:t>
              </a: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</a:rPr>
                <a:t>формированию</a:t>
              </a:r>
            </a:p>
            <a:p>
              <a:pPr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</a:rPr>
                <a:t>реальных взаимоотношений</a:t>
              </a:r>
            </a:p>
            <a:p>
              <a:pPr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00"/>
                  </a:solidFill>
                  <a:latin typeface="Calibri" pitchFamily="34" charset="0"/>
                </a:rPr>
                <a:t>между играющими детьми</a:t>
              </a:r>
            </a:p>
            <a:p>
              <a:pPr>
                <a:lnSpc>
                  <a:spcPct val="90000"/>
                </a:lnSpc>
              </a:pPr>
              <a:endParaRPr lang="ru-RU" altLang="ru-RU" sz="1600">
                <a:latin typeface="Calibri" pitchFamily="34" charset="0"/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6557B-0CBF-4F62-905E-CC0EB8CEBBEA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95288" y="1484313"/>
            <a:ext cx="8353425" cy="4608512"/>
            <a:chOff x="1136" y="2080"/>
            <a:chExt cx="9798" cy="7258"/>
          </a:xfrm>
        </p:grpSpPr>
        <p:sp>
          <p:nvSpPr>
            <p:cNvPr id="57349" name="Text Box 3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136" y="2080"/>
              <a:ext cx="9798" cy="725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1305" y="2273"/>
              <a:ext cx="9459" cy="10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Arial" pitchFamily="34" charset="0"/>
                  <a:cs typeface="+mn-cs"/>
                </a:rPr>
                <a:t>Метод руководства сюжетно-ролевой игрой</a:t>
              </a:r>
              <a:br>
                <a:rPr lang="ru-RU" sz="2400" b="1" dirty="0">
                  <a:latin typeface="Arial" pitchFamily="34" charset="0"/>
                  <a:cs typeface="+mn-cs"/>
                </a:rPr>
              </a:br>
              <a:r>
                <a:rPr lang="ru-RU" sz="1600" b="1" dirty="0">
                  <a:latin typeface="Arial" pitchFamily="34" charset="0"/>
                  <a:cs typeface="+mn-cs"/>
                </a:rPr>
                <a:t>Н.Я. </a:t>
              </a:r>
              <a:r>
                <a:rPr lang="ru-RU" sz="1600" b="1" dirty="0" err="1">
                  <a:latin typeface="Arial" pitchFamily="34" charset="0"/>
                  <a:cs typeface="+mn-cs"/>
                </a:rPr>
                <a:t>Михайленко</a:t>
              </a:r>
              <a:r>
                <a:rPr lang="ru-RU" sz="1600" b="1" dirty="0">
                  <a:latin typeface="Arial" pitchFamily="34" charset="0"/>
                  <a:cs typeface="+mn-cs"/>
                </a:rPr>
                <a:t> и Н.А Коротковой</a:t>
              </a:r>
              <a:endParaRPr lang="ru-RU" dirty="0">
                <a:latin typeface="Arial" pitchFamily="34" charset="0"/>
                <a:cs typeface="+mn-cs"/>
              </a:endParaRPr>
            </a:p>
          </p:txBody>
        </p:sp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3089" y="6843"/>
              <a:ext cx="5891" cy="2268"/>
            </a:xfrm>
            <a:prstGeom prst="wedgeRectCallout">
              <a:avLst>
                <a:gd name="adj1" fmla="val -166"/>
                <a:gd name="adj2" fmla="val -199217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ru-RU" b="1">
                  <a:solidFill>
                    <a:srgbClr val="000000"/>
                  </a:solidFill>
                </a:rPr>
                <a:t>Третий принцип: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на каждом возрастном этапе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при формировании игровых умений необходимо ориентировать детей как на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осуществление игрового действия,</a:t>
              </a:r>
              <a:br>
                <a:rPr lang="ru-RU" sz="1600">
                  <a:solidFill>
                    <a:srgbClr val="000000"/>
                  </a:solidFill>
                </a:rPr>
              </a:br>
              <a:r>
                <a:rPr lang="ru-RU" sz="1600">
                  <a:solidFill>
                    <a:srgbClr val="000000"/>
                  </a:solidFill>
                </a:rPr>
                <a:t>так и на </a:t>
              </a:r>
              <a:r>
                <a:rPr lang="ru-RU" sz="1600" b="1" i="1">
                  <a:solidFill>
                    <a:srgbClr val="000000"/>
                  </a:solidFill>
                </a:rPr>
                <a:t>пояснение его смысла партнерам</a:t>
              </a:r>
              <a:endParaRPr lang="ru-RU" sz="1600" b="1" i="1"/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305" y="4008"/>
              <a:ext cx="3733" cy="1988"/>
            </a:xfrm>
            <a:prstGeom prst="wedgeRectCallout">
              <a:avLst>
                <a:gd name="adj1" fmla="val 35391"/>
                <a:gd name="adj2" fmla="val -7971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ru-RU" b="1">
                  <a:solidFill>
                    <a:srgbClr val="000000"/>
                  </a:solidFill>
                </a:rPr>
                <a:t>Первый принцип: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для того, чтобы дети овладели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игровыми умениями,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воспитатель должен</a:t>
              </a:r>
              <a:br>
                <a:rPr lang="ru-RU" sz="1600">
                  <a:solidFill>
                    <a:srgbClr val="000000"/>
                  </a:solidFill>
                </a:rPr>
              </a:br>
              <a:r>
                <a:rPr lang="ru-RU" sz="1600" b="1" i="1">
                  <a:solidFill>
                    <a:srgbClr val="000000"/>
                  </a:solidFill>
                </a:rPr>
                <a:t>играть вместе с ними</a:t>
              </a:r>
            </a:p>
            <a:p>
              <a:pPr>
                <a:lnSpc>
                  <a:spcPct val="90000"/>
                </a:lnSpc>
              </a:pPr>
              <a:endParaRPr lang="ru-RU" sz="1600"/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6204" y="4008"/>
              <a:ext cx="4486" cy="2610"/>
            </a:xfrm>
            <a:prstGeom prst="wedgeRectCallout">
              <a:avLst>
                <a:gd name="adj1" fmla="val -35617"/>
                <a:gd name="adj2" fmla="val -6954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ru-RU" b="1">
                  <a:solidFill>
                    <a:srgbClr val="000000"/>
                  </a:solidFill>
                </a:rPr>
                <a:t>Второй принцип: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на каждом возрастном этапе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игра развертывается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особым образом, так, чтобы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детьми «открывался» </a:t>
              </a:r>
            </a:p>
            <a:p>
              <a:pPr>
                <a:lnSpc>
                  <a:spcPct val="90000"/>
                </a:lnSpc>
              </a:pPr>
              <a:r>
                <a:rPr lang="ru-RU" sz="1600">
                  <a:solidFill>
                    <a:srgbClr val="000000"/>
                  </a:solidFill>
                </a:rPr>
                <a:t>и усваивался новый, </a:t>
              </a:r>
              <a:r>
                <a:rPr lang="ru-RU" sz="1600" b="1" i="1">
                  <a:solidFill>
                    <a:srgbClr val="000000"/>
                  </a:solidFill>
                </a:rPr>
                <a:t>более сложный способ построения игры</a:t>
              </a:r>
              <a:endParaRPr lang="ru-RU" sz="1600" b="1" i="1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03610-E101-406F-A3F7-76C245F0030E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54" name="Группа 18"/>
          <p:cNvGrpSpPr>
            <a:grpSpLocks/>
          </p:cNvGrpSpPr>
          <p:nvPr/>
        </p:nvGrpSpPr>
        <p:grpSpPr bwMode="auto">
          <a:xfrm>
            <a:off x="1763713" y="1603375"/>
            <a:ext cx="5688012" cy="4849813"/>
            <a:chOff x="1559268" y="1988840"/>
            <a:chExt cx="4695842" cy="3697288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1559268" y="1988840"/>
              <a:ext cx="4695842" cy="3697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atin typeface="Arial" pitchFamily="34" charset="0"/>
                  <a:cs typeface="+mn-cs"/>
                </a:rPr>
                <a:t>Комплексный метод руководства игрой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+mn-cs"/>
                </a:rPr>
                <a:t>Е.В. Зворыгиной, С.Л. </a:t>
              </a:r>
              <a:r>
                <a:rPr lang="ru-RU" sz="1600" b="1" dirty="0" err="1">
                  <a:latin typeface="Times New Roman" pitchFamily="18" charset="0"/>
                  <a:cs typeface="+mn-cs"/>
                </a:rPr>
                <a:t>Новоселовой</a:t>
              </a:r>
              <a:r>
                <a:rPr lang="ru-RU" sz="1600" b="1" dirty="0">
                  <a:latin typeface="Times New Roman" pitchFamily="18" charset="0"/>
                  <a:cs typeface="+mn-cs"/>
                </a:rPr>
                <a:t> </a:t>
              </a:r>
              <a:endParaRPr lang="ru-RU" sz="1600" dirty="0">
                <a:latin typeface="Arial" pitchFamily="34" charset="0"/>
                <a:cs typeface="+mn-cs"/>
              </a:endParaRPr>
            </a:p>
          </p:txBody>
        </p:sp>
        <p:sp>
          <p:nvSpPr>
            <p:cNvPr id="23559" name="Text Box 6"/>
            <p:cNvSpPr txBox="1">
              <a:spLocks noChangeArrowheads="1"/>
            </p:cNvSpPr>
            <p:nvPr/>
          </p:nvSpPr>
          <p:spPr bwMode="auto">
            <a:xfrm>
              <a:off x="3889374" y="2996014"/>
              <a:ext cx="1171575" cy="1043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>
                  <a:latin typeface="Calibri" pitchFamily="34" charset="0"/>
                </a:rPr>
                <a:t>4.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>
                  <a:latin typeface="Calibri" pitchFamily="34" charset="0"/>
                </a:rPr>
                <a:t>Активизация проблемного общения взрослого</a:t>
              </a:r>
              <a:br>
                <a:rPr lang="ru-RU" altLang="ru-RU" sz="1400" b="1">
                  <a:latin typeface="Calibri" pitchFamily="34" charset="0"/>
                </a:rPr>
              </a:br>
              <a:r>
                <a:rPr lang="ru-RU" altLang="ru-RU" sz="1400" b="1">
                  <a:latin typeface="Calibri" pitchFamily="34" charset="0"/>
                </a:rPr>
                <a:t>с детьми</a:t>
              </a:r>
              <a:endParaRPr lang="ru-RU" altLang="ru-RU" sz="1400">
                <a:latin typeface="Calibri" pitchFamily="34" charset="0"/>
              </a:endParaRP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2751047" y="2996014"/>
              <a:ext cx="1185862" cy="933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>
                  <a:latin typeface="Calibri" pitchFamily="34" charset="0"/>
                </a:rPr>
                <a:t>3.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>
                  <a:latin typeface="Calibri" pitchFamily="34" charset="0"/>
                </a:rPr>
                <a:t>Развивающая предметно-игровая среда</a:t>
              </a:r>
              <a:endParaRPr lang="ru-RU" altLang="ru-RU" sz="1400">
                <a:latin typeface="Calibri" pitchFamily="34" charset="0"/>
              </a:endParaRP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3889374" y="3984219"/>
              <a:ext cx="1352549" cy="111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>
                  <a:latin typeface="Calibri" pitchFamily="34" charset="0"/>
                </a:rPr>
                <a:t>2.</a:t>
              </a:r>
              <a:br>
                <a:rPr lang="ru-RU" altLang="ru-RU" sz="1400" b="1">
                  <a:latin typeface="Calibri" pitchFamily="34" charset="0"/>
                </a:rPr>
              </a:br>
              <a:r>
                <a:rPr lang="ru-RU" altLang="ru-RU" sz="1400" b="1">
                  <a:latin typeface="Calibri" pitchFamily="34" charset="0"/>
                </a:rPr>
                <a:t>Передача игровой культуры ребенку </a:t>
              </a:r>
              <a:r>
                <a:rPr lang="ru-RU" altLang="ru-RU" sz="1200">
                  <a:latin typeface="Calibri" pitchFamily="34" charset="0"/>
                </a:rPr>
                <a:t>(обучающие игры, досуговые игры, народные игры)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2748089" y="3984219"/>
              <a:ext cx="1185863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>
                  <a:latin typeface="Calibri" pitchFamily="34" charset="0"/>
                </a:rPr>
                <a:t>1.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>
                  <a:latin typeface="Calibri" pitchFamily="34" charset="0"/>
                </a:rPr>
                <a:t> Обогащение детей знаниями</a:t>
              </a:r>
              <a:br>
                <a:rPr lang="ru-RU" altLang="ru-RU" sz="1400" b="1">
                  <a:latin typeface="Calibri" pitchFamily="34" charset="0"/>
                </a:rPr>
              </a:br>
              <a:r>
                <a:rPr lang="ru-RU" altLang="ru-RU" sz="1400" b="1">
                  <a:latin typeface="Calibri" pitchFamily="34" charset="0"/>
                </a:rPr>
                <a:t>и опытом дея-тельности</a:t>
              </a:r>
            </a:p>
            <a:p>
              <a:pPr algn="ctr">
                <a:lnSpc>
                  <a:spcPct val="90000"/>
                </a:lnSpc>
              </a:pPr>
              <a:endParaRPr lang="ru-RU" altLang="ru-RU" sz="1400">
                <a:latin typeface="Calibri" pitchFamily="34" charset="0"/>
              </a:endParaRPr>
            </a:p>
          </p:txBody>
        </p:sp>
        <p:sp>
          <p:nvSpPr>
            <p:cNvPr id="2356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35225" y="2642890"/>
              <a:ext cx="2987675" cy="25558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1726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ПЕДАГОГИЧЕСКАЯ ПОДДЕРЖКА САМОДЕЯТЕЛЬНЫХ ИГР</a:t>
              </a:r>
            </a:p>
          </p:txBody>
        </p:sp>
        <p:sp>
          <p:nvSpPr>
            <p:cNvPr id="23564" name="WordArt 11"/>
            <p:cNvSpPr>
              <a:spLocks noChangeArrowheads="1" noChangeShapeType="1" noTextEdit="1"/>
            </p:cNvSpPr>
            <p:nvPr/>
          </p:nvSpPr>
          <p:spPr bwMode="auto">
            <a:xfrm flipH="1" flipV="1">
              <a:off x="2435225" y="2709565"/>
              <a:ext cx="2987675" cy="25558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1726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ОБЕСПЕЧЕНИЕ ПЕДАГОГИЧЕСКИХ УСЛОВИЙ РАЗВИТИЯ ИГРЫ</a:t>
              </a:r>
            </a:p>
          </p:txBody>
        </p:sp>
      </p:grpSp>
      <p:sp>
        <p:nvSpPr>
          <p:cNvPr id="23555" name="Line 12"/>
          <p:cNvSpPr>
            <a:spLocks noChangeShapeType="1"/>
          </p:cNvSpPr>
          <p:nvPr/>
        </p:nvSpPr>
        <p:spPr bwMode="auto">
          <a:xfrm>
            <a:off x="4572000" y="2565400"/>
            <a:ext cx="0" cy="3240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13"/>
          <p:cNvSpPr>
            <a:spLocks noChangeShapeType="1"/>
          </p:cNvSpPr>
          <p:nvPr/>
        </p:nvSpPr>
        <p:spPr bwMode="auto">
          <a:xfrm>
            <a:off x="2843213" y="4221163"/>
            <a:ext cx="3529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144CE-4C48-4204-AB04-86AAD29A0E7F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2" cstate="print"/>
          <a:srcRect l="25605" t="22859" r="19254" b="32033"/>
          <a:stretch>
            <a:fillRect/>
          </a:stretch>
        </p:blipFill>
        <p:spPr bwMode="auto">
          <a:xfrm flipH="1">
            <a:off x="1835696" y="1004731"/>
            <a:ext cx="5472608" cy="36484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903</Words>
  <Application>Microsoft Office PowerPoint</Application>
  <PresentationFormat>Экран (4:3)</PresentationFormat>
  <Paragraphs>237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Arial</vt:lpstr>
      <vt:lpstr>Wingdings</vt:lpstr>
      <vt:lpstr>Times New Roman</vt:lpstr>
      <vt:lpstr>Symbol</vt:lpstr>
      <vt:lpstr>Тема Office</vt:lpstr>
      <vt:lpstr>Слайд 1</vt:lpstr>
      <vt:lpstr>Слайд 2</vt:lpstr>
      <vt:lpstr>Слайд 3</vt:lpstr>
      <vt:lpstr>Слайд 4</vt:lpstr>
      <vt:lpstr>КЛАССИФИКАЦИЯ ИГР ДЕТЕЙ ДОШКОЛЬНОГО ВОЗРАСТА  (по Е.В. Зворыгиной и С.Л. Новоселовой)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Слайд 9</vt:lpstr>
      <vt:lpstr>Компоненты патриотического воспитания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Елена</cp:lastModifiedBy>
  <cp:revision>2</cp:revision>
  <dcterms:created xsi:type="dcterms:W3CDTF">2014-02-24T07:40:55Z</dcterms:created>
  <dcterms:modified xsi:type="dcterms:W3CDTF">2017-12-12T10:33:47Z</dcterms:modified>
</cp:coreProperties>
</file>