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86ADBD-903C-4B66-BAFF-F2579F0DBCE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43CF9C-C520-4403-ADD9-4C206748BFF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Конспект НОД по развитию речи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первой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младшей группе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«Купание куклы Кати»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Южакова Мария Дмитриевна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73016"/>
            <a:ext cx="3534431" cy="2357438"/>
          </a:xfrm>
        </p:spPr>
      </p:pic>
    </p:spTree>
    <p:extLst>
      <p:ext uri="{BB962C8B-B14F-4D97-AF65-F5344CB8AC3E}">
        <p14:creationId xmlns:p14="http://schemas.microsoft.com/office/powerpoint/2010/main" val="26866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305800" cy="1143000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389627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активизация словаря, употребление в речи названий предметов, действий, качественных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признаков.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адачи: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обогатить словарь детей и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побудить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употреблять в речи глаголы и прилагательные.</a:t>
            </a:r>
            <a:b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Развивающие задачи: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связную речь, познавательную активность.</a:t>
            </a:r>
            <a:b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Воспитательные задачи: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гуманное отношение, умение сопереживать, оказывать помощь.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9457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 Катя, ванночка, мыло, мыльница, губка, полотенце, вода горячая и холодная 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420888"/>
            <a:ext cx="2376264" cy="1782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1944216" cy="1782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15" y="2568831"/>
            <a:ext cx="2808312" cy="1455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460591"/>
            <a:ext cx="2376264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60591"/>
            <a:ext cx="1944216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83" y="4460591"/>
            <a:ext cx="1584176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рассаживаются на стульчики;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знакомит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с необходимыми предметами для купания куклы Кати.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Наливает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воду, приглашает воспитанников определить,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водичка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отвечают, что теплая.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032448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3888432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2736304" cy="331236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приносит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куклу,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раздевает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сажает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ванночку.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Просит воспитанников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принести мыло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рассказывает,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мыльница – домик для мыла. Потом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просит воспитанника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принести губку.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Спрашивает,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она нужна.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отвечают.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33" y="332656"/>
            <a:ext cx="3715716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3587587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50" y="4770683"/>
            <a:ext cx="3347864" cy="18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амыливает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кукле голову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приговаривает: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«Будет мыло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пениться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грязь куда-то денется».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повторяют за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воспитателем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раза.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4104456" cy="2306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3922763" cy="22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Теплой водичкой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смывает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Катеньки остатки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мыла,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прашивает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водичка,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отвечают «теплая».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Моет куклу,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проговаривая слова из стихотворения Е. Благининой «Аленушка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«Теплую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водичку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Льем на нашу птичку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6300192" cy="35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492896"/>
            <a:ext cx="38164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Дальше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просит воспитанников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принести полотенце, спрашивая о его назначении.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вытирают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куклу Катю.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789040"/>
            <a:ext cx="3599631" cy="247889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836711"/>
            <a:ext cx="3599631" cy="2531249"/>
          </a:xfrm>
        </p:spPr>
      </p:pic>
    </p:spTree>
    <p:extLst>
      <p:ext uri="{BB962C8B-B14F-4D97-AF65-F5344CB8AC3E}">
        <p14:creationId xmlns:p14="http://schemas.microsoft.com/office/powerpoint/2010/main" val="40466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просит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принести одежду для куклы;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одевает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 вместе с детьми.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Укладывают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кровать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колыбельную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«Баю-баю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баиньки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огороде заиньки! Зайки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травоньку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едят,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спатеньки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велят!»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задает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 какая была водичка, где живет мыло, куда убрать полотенце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губку?  Воспитанники отвечают».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876972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909091" cy="3528392"/>
          </a:xfrm>
        </p:spPr>
      </p:pic>
    </p:spTree>
    <p:extLst>
      <p:ext uri="{BB962C8B-B14F-4D97-AF65-F5344CB8AC3E}">
        <p14:creationId xmlns:p14="http://schemas.microsoft.com/office/powerpoint/2010/main" val="32880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191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Конспект НОД по развитию речи в первой младшей группе «Купание куклы Кати»  Выполнила Южакова Мария Дмитриевна</vt:lpstr>
      <vt:lpstr>Цели: активизация словаря, употребление в речи названий предметов, действий, качественных признаков.  Образовательные задачи: обогатить словарь детей и побудить употреблять в речи глаголы и прилагательные.  Развивающие задачи: развивать связную речь, познавательную активность.  Воспитательные задачи: формировать гуманное отношение, умение сопереживать, оказывать помощь.</vt:lpstr>
      <vt:lpstr>Материалы: Кукла Катя, ванночка, мыло, мыльница, губка, полотенце, вода горячая и холодная    </vt:lpstr>
      <vt:lpstr>Воспитанники рассаживаются на стульчики; воспитатель знакомит их с необходимыми предметами для купания куклы Кати. Наливает воду, приглашает воспитанников определить, какая водичка. Воспитанники отвечают, что теплая.</vt:lpstr>
      <vt:lpstr>Воспитатель приносит куклу, раздевает ее и сажает в ванночку. Просит воспитанников принести мыло и рассказывает, что мыльница – домик для мыла. Потом просит воспитанника принести губку. Спрашивает, зачем она нужна. Воспитанники отвечают.</vt:lpstr>
      <vt:lpstr>Воспитатель намыливает кукле голову и приговаривает: «Будет мыло пениться, и грязь куда-то денется». Воспитанники повторяют за воспитателем 3 раза.  </vt:lpstr>
      <vt:lpstr>Теплой водичкой воспитатель смывает с Катеньки остатки мыла, спрашивает какая водичка, воспитанники отвечают «теплая». Моет куклу, проговаривая слова из стихотворения Е. Благининой «Аленушка» «Теплую водичку Льем на нашу птичку».</vt:lpstr>
      <vt:lpstr>Дальше воспитатель просит воспитанников  принести полотенце, спрашивая о его назначении. И вместе вытирают куклу Катю.</vt:lpstr>
      <vt:lpstr>Воспитатель просит принести одежду для куклы; одевает ее вместе с детьми. Укладывают в кровать и поет ей колыбельную  «Баю-баю баиньки, в огороде заиньки! Зайки травоньку едят, Кате спатеньки велят!» Воспитатель задает вопросы: какая была водичка, где живет мыло, куда убрать полотенце и губку?  Воспитанники отвечают».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НОД по развитию речи во второй младшей группе «Купание</dc:title>
  <dc:creator>Tanya</dc:creator>
  <cp:lastModifiedBy>Гость</cp:lastModifiedBy>
  <cp:revision>15</cp:revision>
  <dcterms:created xsi:type="dcterms:W3CDTF">2016-01-14T11:50:40Z</dcterms:created>
  <dcterms:modified xsi:type="dcterms:W3CDTF">2017-04-04T10:07:11Z</dcterms:modified>
</cp:coreProperties>
</file>